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4"/>
    <p:sldMasterId id="2147483671" r:id="rId5"/>
  </p:sldMasterIdLst>
  <p:notesMasterIdLst>
    <p:notesMasterId r:id="rId7"/>
  </p:notesMasterIdLst>
  <p:sldIdLst>
    <p:sldId id="2147471369" r:id="rId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7440" userDrawn="1">
          <p15:clr>
            <a:srgbClr val="A4A3A4"/>
          </p15:clr>
        </p15:guide>
        <p15:guide id="3" orient="horz" pos="4104" userDrawn="1">
          <p15:clr>
            <a:srgbClr val="A4A3A4"/>
          </p15:clr>
        </p15:guide>
        <p15:guide id="4" pos="240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pos="1608" userDrawn="1">
          <p15:clr>
            <a:srgbClr val="A4A3A4"/>
          </p15:clr>
        </p15:guide>
        <p15:guide id="7" pos="48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B631927-B643-07E9-4753-CE93E858E55C}" name="Guest User" initials="GU" userId="S::urn:spo:anon#cfb5eea1e7e513aac7307efbb478f89a8d0538cdc068c50019025ea8d422a057::" providerId="AD"/>
  <p188:author id="{CDFC8628-3BA0-E1E9-7C4B-A2B22583C6B0}" name="Brianne Pruitt" initials="BP" userId="S::bpruitt@we-worldwide.com::573dc38f-55ec-4a0a-848c-8365bac6da4b" providerId="AD"/>
  <p188:author id="{50F55339-DBE9-EF4E-2099-332A7621F483}" name="Amanda Cote" initials="AC" userId="S::amandacote@microsoft.com::af632bbb-4353-4e37-88d9-b54dff96c9ae" providerId="AD"/>
  <p188:author id="{BAE8CB3F-E44C-7F82-07C4-2A9D38AED5E4}" name="Daniel Fernández Alvarado" initials="DFA" userId="S::dalvarado@we-worldwide.com::3a71d5b8-86c6-4f35-9ade-c32963a533ae" providerId="AD"/>
  <p188:author id="{8443ED59-20C7-4FDF-8DCA-8A14D1AA1C8C}" name="Microsoft Office User" initials="MOU" userId="Microsoft Office User" providerId="None"/>
  <p188:author id="{BE920E5A-6684-0960-5A11-E95028735279}" name="Guest User" initials="GU" userId="S::urn:spo:anon#622a20c5f4246691f4c5966f0ccfb711d4fe718ad6e994211378fd06c436fb3a::" providerId="AD"/>
  <p188:author id="{2D9D3B6A-98BA-1B53-71D3-CBBA4C0BC06C}" name="Mason Cheung" initials="MC" userId="S::mcheung@we-worldwide.com::9096762b-cf7c-4435-b094-ad66bb64d120" providerId="AD"/>
  <p188:author id="{31389989-C762-E73E-CB27-00A147E3C89E}" name="Lou Maxon III" initials="LI" userId="S::lmaxon@we-worldwide.com::dfb8c7a0-c38c-4721-8702-6d7dd4545b18" providerId="AD"/>
  <p188:author id="{7AA09193-7615-6118-E6D1-7DC5A5EE01F8}" name="Kevin Noschese" initials="KN" userId="S::knoschese@we-worldwide.com::b789a78f-aec4-4c9b-85b2-b3f5511ba873" providerId="AD"/>
  <p188:author id="{59B57BAC-03C3-CE2C-451A-B0603975CAE2}" name="Michael Lee" initials="ML" userId="S::milee@we-worldwide.com::ec205580-b353-4964-954f-8d4ee3995fbf" providerId="AD"/>
  <p188:author id="{279666AD-9132-49D5-3BA2-B99854551B33}" name="Ian Kimmich" initials="IK" userId="S::ikimmich@we-worldwide.com::3bf576a0-1668-49a6-aed8-9d9c528add61" providerId="AD"/>
  <p188:author id="{1E83EABB-6E0D-67E9-C71D-08C33AFA54EA}" name="Eric Wilinski" initials="EW" userId="S::ewilinski@we-worldwide.com::d459117e-7d6c-4c46-8d1b-8d220f89958f" providerId="AD"/>
  <p188:author id="{C3A87ACC-513D-0E5C-10E6-E29935F975BC}" name="Guest User" initials="GU" userId="S::urn:spo:anon#89078eab088a3c2ca779c8f7cc29cd1a826b92c896cef897c2c6f3155b3709cd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00"/>
    <a:srgbClr val="F4364C"/>
    <a:srgbClr val="2A446F"/>
    <a:srgbClr val="FFE399"/>
    <a:srgbClr val="B9DCD2"/>
    <a:srgbClr val="FFB3BB"/>
    <a:srgbClr val="73262F"/>
    <a:srgbClr val="49C5B1"/>
    <a:srgbClr val="0078D4"/>
    <a:srgbClr val="FF5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523FD-F93D-D084-D33C-F1D4D8EEC147}" v="1" dt="2024-01-19T00:25:19.949"/>
    <p1510:client id="{39F448D9-8C68-850B-6D17-7DD3C3E6E23C}" v="5" dt="2024-01-18T22:33:10.729"/>
    <p1510:client id="{B7F43C46-46CB-4B43-A231-316C48CBF00B}" v="77" dt="2024-01-18T17:58:44.520"/>
    <p1510:client id="{D4F7D273-7139-07C9-8039-B311988D8D98}" v="109" dt="2024-01-18T17:50:13.77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"/>
        <p:guide pos="7440"/>
        <p:guide orient="horz" pos="4104"/>
        <p:guide pos="240"/>
        <p:guide orient="horz" pos="2160"/>
        <p:guide pos="1608"/>
        <p:guide pos="484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Kimmich" userId="S::ikimmich@we-worldwide.com::3bf576a0-1668-49a6-aed8-9d9c528add61" providerId="AD" clId="Web-{39F448D9-8C68-850B-6D17-7DD3C3E6E23C}"/>
    <pc:docChg chg="modSld">
      <pc:chgData name="Ian Kimmich" userId="S::ikimmich@we-worldwide.com::3bf576a0-1668-49a6-aed8-9d9c528add61" providerId="AD" clId="Web-{39F448D9-8C68-850B-6D17-7DD3C3E6E23C}" dt="2024-01-18T22:33:10.729" v="3" actId="1076"/>
      <pc:docMkLst>
        <pc:docMk/>
      </pc:docMkLst>
      <pc:sldChg chg="addSp delSp modSp">
        <pc:chgData name="Ian Kimmich" userId="S::ikimmich@we-worldwide.com::3bf576a0-1668-49a6-aed8-9d9c528add61" providerId="AD" clId="Web-{39F448D9-8C68-850B-6D17-7DD3C3E6E23C}" dt="2024-01-18T22:33:10.729" v="3" actId="1076"/>
        <pc:sldMkLst>
          <pc:docMk/>
          <pc:sldMk cId="752533495" sldId="2147471369"/>
        </pc:sldMkLst>
        <pc:spChg chg="del">
          <ac:chgData name="Ian Kimmich" userId="S::ikimmich@we-worldwide.com::3bf576a0-1668-49a6-aed8-9d9c528add61" providerId="AD" clId="Web-{39F448D9-8C68-850B-6D17-7DD3C3E6E23C}" dt="2024-01-18T22:32:55.182" v="0"/>
          <ac:spMkLst>
            <pc:docMk/>
            <pc:sldMk cId="752533495" sldId="2147471369"/>
            <ac:spMk id="5" creationId="{220383AE-ADC3-F6C5-24F9-FE6225C65E34}"/>
          </ac:spMkLst>
        </pc:spChg>
        <pc:picChg chg="add mod">
          <ac:chgData name="Ian Kimmich" userId="S::ikimmich@we-worldwide.com::3bf576a0-1668-49a6-aed8-9d9c528add61" providerId="AD" clId="Web-{39F448D9-8C68-850B-6D17-7DD3C3E6E23C}" dt="2024-01-18T22:33:10.729" v="3" actId="1076"/>
          <ac:picMkLst>
            <pc:docMk/>
            <pc:sldMk cId="752533495" sldId="2147471369"/>
            <ac:picMk id="3" creationId="{D93ABCF2-FF56-D8D7-390C-394D4138F023}"/>
          </ac:picMkLst>
        </pc:picChg>
        <pc:picChg chg="del">
          <ac:chgData name="Ian Kimmich" userId="S::ikimmich@we-worldwide.com::3bf576a0-1668-49a6-aed8-9d9c528add61" providerId="AD" clId="Web-{39F448D9-8C68-850B-6D17-7DD3C3E6E23C}" dt="2024-01-18T22:33:00.463" v="1"/>
          <ac:picMkLst>
            <pc:docMk/>
            <pc:sldMk cId="752533495" sldId="2147471369"/>
            <ac:picMk id="4" creationId="{B4D1DAFB-9CAA-31FB-2827-785181BDB289}"/>
          </ac:picMkLst>
        </pc:picChg>
      </pc:sldChg>
    </pc:docChg>
  </pc:docChgLst>
  <pc:docChgLst>
    <pc:chgData name="Kevin Noschese" userId="S::knoschese@we-worldwide.com::b789a78f-aec4-4c9b-85b2-b3f5511ba873" providerId="AD" clId="Web-{D4F7D273-7139-07C9-8039-B311988D8D98}"/>
    <pc:docChg chg="modSld">
      <pc:chgData name="Kevin Noschese" userId="S::knoschese@we-worldwide.com::b789a78f-aec4-4c9b-85b2-b3f5511ba873" providerId="AD" clId="Web-{D4F7D273-7139-07C9-8039-B311988D8D98}" dt="2024-01-18T17:50:13.775" v="159" actId="20577"/>
      <pc:docMkLst>
        <pc:docMk/>
      </pc:docMkLst>
      <pc:sldChg chg="modSp modCm">
        <pc:chgData name="Kevin Noschese" userId="S::knoschese@we-worldwide.com::b789a78f-aec4-4c9b-85b2-b3f5511ba873" providerId="AD" clId="Web-{D4F7D273-7139-07C9-8039-B311988D8D98}" dt="2024-01-18T17:50:13.775" v="159" actId="20577"/>
        <pc:sldMkLst>
          <pc:docMk/>
          <pc:sldMk cId="752533495" sldId="2147471369"/>
        </pc:sldMkLst>
        <pc:spChg chg="mod">
          <ac:chgData name="Kevin Noschese" userId="S::knoschese@we-worldwide.com::b789a78f-aec4-4c9b-85b2-b3f5511ba873" providerId="AD" clId="Web-{D4F7D273-7139-07C9-8039-B311988D8D98}" dt="2024-01-18T17:50:13.775" v="159" actId="20577"/>
          <ac:spMkLst>
            <pc:docMk/>
            <pc:sldMk cId="752533495" sldId="2147471369"/>
            <ac:spMk id="8" creationId="{0BCBB841-3201-23E5-E915-9AEC362D922E}"/>
          </ac:spMkLst>
        </pc:spChg>
        <pc:spChg chg="mod">
          <ac:chgData name="Kevin Noschese" userId="S::knoschese@we-worldwide.com::b789a78f-aec4-4c9b-85b2-b3f5511ba873" providerId="AD" clId="Web-{D4F7D273-7139-07C9-8039-B311988D8D98}" dt="2024-01-18T17:47:24.191" v="152" actId="20577"/>
          <ac:spMkLst>
            <pc:docMk/>
            <pc:sldMk cId="752533495" sldId="2147471369"/>
            <ac:spMk id="9" creationId="{AF1EE50C-ED35-216C-1291-CC270C8812B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evin Noschese" userId="S::knoschese@we-worldwide.com::b789a78f-aec4-4c9b-85b2-b3f5511ba873" providerId="AD" clId="Web-{D4F7D273-7139-07C9-8039-B311988D8D98}" dt="2024-01-18T17:49:13.305" v="158" actId="20577"/>
              <pc2:cmMkLst xmlns:pc2="http://schemas.microsoft.com/office/powerpoint/2019/9/main/command">
                <pc:docMk/>
                <pc:sldMk cId="752533495" sldId="2147471369"/>
                <pc2:cmMk id="{5D36D2A9-DB99-433A-BD10-55E9B728B035}"/>
              </pc2:cmMkLst>
            </pc226:cmChg>
          </p:ext>
        </pc:extLst>
      </pc:sldChg>
    </pc:docChg>
  </pc:docChgLst>
  <pc:docChgLst>
    <pc:chgData name="Kevin Noschese" userId="b789a78f-aec4-4c9b-85b2-b3f5511ba873" providerId="ADAL" clId="{B7F43C46-46CB-4B43-A231-316C48CBF00B}"/>
    <pc:docChg chg="custSel delSld modSld">
      <pc:chgData name="Kevin Noschese" userId="b789a78f-aec4-4c9b-85b2-b3f5511ba873" providerId="ADAL" clId="{B7F43C46-46CB-4B43-A231-316C48CBF00B}" dt="2024-01-18T17:58:44.520" v="85"/>
      <pc:docMkLst>
        <pc:docMk/>
      </pc:docMkLst>
      <pc:sldChg chg="del">
        <pc:chgData name="Kevin Noschese" userId="b789a78f-aec4-4c9b-85b2-b3f5511ba873" providerId="ADAL" clId="{B7F43C46-46CB-4B43-A231-316C48CBF00B}" dt="2024-01-16T19:43:44.952" v="7" actId="2696"/>
        <pc:sldMkLst>
          <pc:docMk/>
          <pc:sldMk cId="2848335867" sldId="2147471368"/>
        </pc:sldMkLst>
      </pc:sldChg>
      <pc:sldChg chg="addSp delSp modSp mod modCm modNotesTx">
        <pc:chgData name="Kevin Noschese" userId="b789a78f-aec4-4c9b-85b2-b3f5511ba873" providerId="ADAL" clId="{B7F43C46-46CB-4B43-A231-316C48CBF00B}" dt="2024-01-18T17:58:44.520" v="85"/>
        <pc:sldMkLst>
          <pc:docMk/>
          <pc:sldMk cId="752533495" sldId="2147471369"/>
        </pc:sldMkLst>
        <pc:spChg chg="add mod">
          <ac:chgData name="Kevin Noschese" userId="b789a78f-aec4-4c9b-85b2-b3f5511ba873" providerId="ADAL" clId="{B7F43C46-46CB-4B43-A231-316C48CBF00B}" dt="2024-01-18T17:55:57.161" v="59" actId="14100"/>
          <ac:spMkLst>
            <pc:docMk/>
            <pc:sldMk cId="752533495" sldId="2147471369"/>
            <ac:spMk id="5" creationId="{220383AE-ADC3-F6C5-24F9-FE6225C65E34}"/>
          </ac:spMkLst>
        </pc:spChg>
        <pc:spChg chg="mod">
          <ac:chgData name="Kevin Noschese" userId="b789a78f-aec4-4c9b-85b2-b3f5511ba873" providerId="ADAL" clId="{B7F43C46-46CB-4B43-A231-316C48CBF00B}" dt="2024-01-18T17:56:47.202" v="81" actId="313"/>
          <ac:spMkLst>
            <pc:docMk/>
            <pc:sldMk cId="752533495" sldId="2147471369"/>
            <ac:spMk id="8" creationId="{0BCBB841-3201-23E5-E915-9AEC362D922E}"/>
          </ac:spMkLst>
        </pc:spChg>
        <pc:spChg chg="del mod">
          <ac:chgData name="Kevin Noschese" userId="b789a78f-aec4-4c9b-85b2-b3f5511ba873" providerId="ADAL" clId="{B7F43C46-46CB-4B43-A231-316C48CBF00B}" dt="2024-01-18T17:53:33.061" v="18" actId="478"/>
          <ac:spMkLst>
            <pc:docMk/>
            <pc:sldMk cId="752533495" sldId="2147471369"/>
            <ac:spMk id="9" creationId="{AF1EE50C-ED35-216C-1291-CC270C8812B7}"/>
          </ac:spMkLst>
        </pc:spChg>
        <pc:picChg chg="add mod modCrop">
          <ac:chgData name="Kevin Noschese" userId="b789a78f-aec4-4c9b-85b2-b3f5511ba873" providerId="ADAL" clId="{B7F43C46-46CB-4B43-A231-316C48CBF00B}" dt="2024-01-18T17:55:09.393" v="49" actId="1035"/>
          <ac:picMkLst>
            <pc:docMk/>
            <pc:sldMk cId="752533495" sldId="2147471369"/>
            <ac:picMk id="4" creationId="{B4D1DAFB-9CAA-31FB-2827-785181BDB28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Kevin Noschese" userId="b789a78f-aec4-4c9b-85b2-b3f5511ba873" providerId="ADAL" clId="{B7F43C46-46CB-4B43-A231-316C48CBF00B}" dt="2024-01-18T17:58:44.520" v="85"/>
              <pc2:cmMkLst xmlns:pc2="http://schemas.microsoft.com/office/powerpoint/2019/9/main/command">
                <pc:docMk/>
                <pc:sldMk cId="752533495" sldId="2147471369"/>
                <pc2:cmMk id="{5D36D2A9-DB99-433A-BD10-55E9B728B035}"/>
              </pc2:cmMkLst>
            </pc226:cmChg>
          </p:ext>
        </pc:extLst>
      </pc:sldChg>
      <pc:sldChg chg="del">
        <pc:chgData name="Kevin Noschese" userId="b789a78f-aec4-4c9b-85b2-b3f5511ba873" providerId="ADAL" clId="{B7F43C46-46CB-4B43-A231-316C48CBF00B}" dt="2024-01-16T19:43:50.248" v="8" actId="2696"/>
        <pc:sldMkLst>
          <pc:docMk/>
          <pc:sldMk cId="2630526200" sldId="2147471370"/>
        </pc:sldMkLst>
      </pc:sldChg>
    </pc:docChg>
  </pc:docChgLst>
  <pc:docChgLst>
    <pc:chgData name="Ian Kimmich" userId="S::ikimmich@we-worldwide.com::3bf576a0-1668-49a6-aed8-9d9c528add61" providerId="AD" clId="Web-{D946AD36-1E53-498D-920B-CBB87CC691E3}"/>
    <pc:docChg chg="modSld">
      <pc:chgData name="Ian Kimmich" userId="S::ikimmich@we-worldwide.com::3bf576a0-1668-49a6-aed8-9d9c528add61" providerId="AD" clId="Web-{D946AD36-1E53-498D-920B-CBB87CC691E3}" dt="2024-01-17T17:15:24.464" v="1"/>
      <pc:docMkLst>
        <pc:docMk/>
      </pc:docMkLst>
      <pc:sldChg chg="modSp addCm">
        <pc:chgData name="Ian Kimmich" userId="S::ikimmich@we-worldwide.com::3bf576a0-1668-49a6-aed8-9d9c528add61" providerId="AD" clId="Web-{D946AD36-1E53-498D-920B-CBB87CC691E3}" dt="2024-01-17T17:15:24.464" v="1"/>
        <pc:sldMkLst>
          <pc:docMk/>
          <pc:sldMk cId="752533495" sldId="2147471369"/>
        </pc:sldMkLst>
        <pc:spChg chg="mod">
          <ac:chgData name="Ian Kimmich" userId="S::ikimmich@we-worldwide.com::3bf576a0-1668-49a6-aed8-9d9c528add61" providerId="AD" clId="Web-{D946AD36-1E53-498D-920B-CBB87CC691E3}" dt="2024-01-17T17:10:04.078" v="0" actId="14100"/>
          <ac:spMkLst>
            <pc:docMk/>
            <pc:sldMk cId="752533495" sldId="2147471369"/>
            <ac:spMk id="8" creationId="{0BCBB841-3201-23E5-E915-9AEC362D922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an Kimmich" userId="S::ikimmich@we-worldwide.com::3bf576a0-1668-49a6-aed8-9d9c528add61" providerId="AD" clId="Web-{D946AD36-1E53-498D-920B-CBB87CC691E3}" dt="2024-01-17T17:15:24.464" v="1"/>
              <pc2:cmMkLst xmlns:pc2="http://schemas.microsoft.com/office/powerpoint/2019/9/main/command">
                <pc:docMk/>
                <pc:sldMk cId="752533495" sldId="2147471369"/>
                <pc2:cmMk id="{5D36D2A9-DB99-433A-BD10-55E9B728B035}"/>
              </pc2:cmMkLst>
            </pc226:cmChg>
          </p:ext>
        </pc:extLst>
      </pc:sldChg>
    </pc:docChg>
  </pc:docChgLst>
  <pc:docChgLst>
    <pc:chgData name="Luigi Serio Jr" userId="b137cb19-5d6d-4bb1-8ec7-b3a52eec0658" providerId="ADAL" clId="{E09B084B-1693-4530-862C-84DFD8020CDE}"/>
    <pc:docChg chg="modSld">
      <pc:chgData name="Luigi Serio Jr" userId="b137cb19-5d6d-4bb1-8ec7-b3a52eec0658" providerId="ADAL" clId="{E09B084B-1693-4530-862C-84DFD8020CDE}" dt="2024-01-18T01:15:49.880" v="9" actId="20577"/>
      <pc:docMkLst>
        <pc:docMk/>
      </pc:docMkLst>
      <pc:sldChg chg="modSp mod modCm">
        <pc:chgData name="Luigi Serio Jr" userId="b137cb19-5d6d-4bb1-8ec7-b3a52eec0658" providerId="ADAL" clId="{E09B084B-1693-4530-862C-84DFD8020CDE}" dt="2024-01-18T01:15:49.880" v="9" actId="20577"/>
        <pc:sldMkLst>
          <pc:docMk/>
          <pc:sldMk cId="752533495" sldId="2147471369"/>
        </pc:sldMkLst>
        <pc:spChg chg="mod">
          <ac:chgData name="Luigi Serio Jr" userId="b137cb19-5d6d-4bb1-8ec7-b3a52eec0658" providerId="ADAL" clId="{E09B084B-1693-4530-862C-84DFD8020CDE}" dt="2024-01-18T01:15:14.890" v="5" actId="20577"/>
          <ac:spMkLst>
            <pc:docMk/>
            <pc:sldMk cId="752533495" sldId="2147471369"/>
            <ac:spMk id="8" creationId="{0BCBB841-3201-23E5-E915-9AEC362D922E}"/>
          </ac:spMkLst>
        </pc:spChg>
        <pc:spChg chg="mod">
          <ac:chgData name="Luigi Serio Jr" userId="b137cb19-5d6d-4bb1-8ec7-b3a52eec0658" providerId="ADAL" clId="{E09B084B-1693-4530-862C-84DFD8020CDE}" dt="2024-01-18T01:15:49.880" v="9" actId="20577"/>
          <ac:spMkLst>
            <pc:docMk/>
            <pc:sldMk cId="752533495" sldId="2147471369"/>
            <ac:spMk id="9" creationId="{AF1EE50C-ED35-216C-1291-CC270C8812B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uigi Serio Jr" userId="b137cb19-5d6d-4bb1-8ec7-b3a52eec0658" providerId="ADAL" clId="{E09B084B-1693-4530-862C-84DFD8020CDE}" dt="2024-01-18T01:15:14.890" v="5" actId="20577"/>
              <pc2:cmMkLst xmlns:pc2="http://schemas.microsoft.com/office/powerpoint/2019/9/main/command">
                <pc:docMk/>
                <pc:sldMk cId="752533495" sldId="2147471369"/>
                <pc2:cmMk id="{5D36D2A9-DB99-433A-BD10-55E9B728B035}"/>
              </pc2:cmMkLst>
            </pc226:cmChg>
          </p:ext>
        </pc:extLst>
      </pc:sldChg>
    </pc:docChg>
  </pc:docChgLst>
  <pc:docChgLst>
    <pc:chgData name="Ian Kimmich (Waggener Edstrom Worldwide, In)" userId="S::v-iankimmich@microsoft.com::ffb873af-22c9-452d-a3b6-a7736f6f7ae2" providerId="AD" clId="Web-{34E523FD-F93D-D084-D33C-F1D4D8EEC147}"/>
    <pc:docChg chg="">
      <pc:chgData name="Ian Kimmich (Waggener Edstrom Worldwide, In)" userId="S::v-iankimmich@microsoft.com::ffb873af-22c9-452d-a3b6-a7736f6f7ae2" providerId="AD" clId="Web-{34E523FD-F93D-D084-D33C-F1D4D8EEC147}" dt="2024-01-19T00:25:19.949" v="0"/>
      <pc:docMkLst>
        <pc:docMk/>
      </pc:docMkLst>
      <pc:sldChg chg="delCm">
        <pc:chgData name="Ian Kimmich (Waggener Edstrom Worldwide, In)" userId="S::v-iankimmich@microsoft.com::ffb873af-22c9-452d-a3b6-a7736f6f7ae2" providerId="AD" clId="Web-{34E523FD-F93D-D084-D33C-F1D4D8EEC147}" dt="2024-01-19T00:25:19.949" v="0"/>
        <pc:sldMkLst>
          <pc:docMk/>
          <pc:sldMk cId="752533495" sldId="21474713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Ian Kimmich (Waggener Edstrom Worldwide, In)" userId="S::v-iankimmich@microsoft.com::ffb873af-22c9-452d-a3b6-a7736f6f7ae2" providerId="AD" clId="Web-{34E523FD-F93D-D084-D33C-F1D4D8EEC147}" dt="2024-01-19T00:25:19.949" v="0"/>
              <pc2:cmMkLst xmlns:pc2="http://schemas.microsoft.com/office/powerpoint/2019/9/main/command">
                <pc:docMk/>
                <pc:sldMk cId="752533495" sldId="2147471369"/>
                <pc2:cmMk id="{5D36D2A9-DB99-433A-BD10-55E9B728B035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10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Keep all people not involved with the work at a safe distance from the work area.</a:t>
            </a:r>
          </a:p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Maintain proper footing and balance.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Avoid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loose clothes</a:t>
            </a: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,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jewelry, </a:t>
            </a: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or unrestrained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long hair that could </a:t>
            </a: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be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</a:t>
            </a: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pulled into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</a:t>
            </a:r>
            <a:r>
              <a:rPr lang="en-US" sz="1200" kern="100">
                <a:latin typeface="Segoe UI"/>
                <a:ea typeface="Calibri" panose="020F0502020204030204" pitchFamily="34" charset="0"/>
                <a:cs typeface="Segoe UI"/>
              </a:rPr>
              <a:t>moving equipment</a:t>
            </a:r>
            <a:r>
              <a:rPr lang="en-US" sz="12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97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2A44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DF958891-6651-1610-A068-A71183BBAB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7" y="496388"/>
            <a:ext cx="1864762" cy="837398"/>
          </a:xfrm>
          <a:prstGeom prst="rect">
            <a:avLst/>
          </a:prstGeom>
        </p:spPr>
      </p:pic>
      <p:sp>
        <p:nvSpPr>
          <p:cNvPr id="13" name="Rectangle 12" descr="Transparent yellow box">
            <a:extLst>
              <a:ext uri="{FF2B5EF4-FFF2-40B4-BE49-F238E27FC236}">
                <a16:creationId xmlns:a16="http://schemas.microsoft.com/office/drawing/2014/main" id="{40E2CE49-16BE-C55C-79F9-3FC352A1BF1B}"/>
              </a:ext>
            </a:extLst>
          </p:cNvPr>
          <p:cNvSpPr/>
          <p:nvPr userDrawn="1"/>
        </p:nvSpPr>
        <p:spPr>
          <a:xfrm>
            <a:off x="0" y="4978164"/>
            <a:ext cx="4138047" cy="837398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58B7FA2-2A13-AC2B-FC6D-75D54315D349}"/>
              </a:ext>
            </a:extLst>
          </p:cNvPr>
          <p:cNvSpPr txBox="1">
            <a:spLocks/>
          </p:cNvSpPr>
          <p:nvPr userDrawn="1"/>
        </p:nvSpPr>
        <p:spPr>
          <a:xfrm>
            <a:off x="765107" y="2960768"/>
            <a:ext cx="438032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4200" err="1">
                <a:solidFill>
                  <a:schemeClr val="bg1"/>
                </a:solidFill>
              </a:rPr>
              <a:t>SafetyHub</a:t>
            </a:r>
            <a:endParaRPr lang="en-US" sz="4200">
              <a:solidFill>
                <a:schemeClr val="bg1"/>
              </a:solidFill>
            </a:endParaRPr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785450" y="5169718"/>
            <a:ext cx="3186960" cy="4146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B5A3DC-B466-2865-439E-153E1E0A14C4}"/>
              </a:ext>
            </a:extLst>
          </p:cNvPr>
          <p:cNvSpPr txBox="1"/>
          <p:nvPr userDrawn="1"/>
        </p:nvSpPr>
        <p:spPr>
          <a:xfrm>
            <a:off x="765107" y="3564853"/>
            <a:ext cx="379331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14BF1D1A-8524-0939-F929-11F3D100DB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31168" y="0"/>
            <a:ext cx="6060832" cy="6858000"/>
          </a:xfrm>
          <a:solidFill>
            <a:srgbClr val="F2F2F2"/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6439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007465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60220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553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995108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3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084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995108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3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8363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42374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46846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92060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041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4555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612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231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B6B039-E510-E423-FFBE-4567ED9D0E4E}"/>
              </a:ext>
            </a:extLst>
          </p:cNvPr>
          <p:cNvSpPr/>
          <p:nvPr userDrawn="1"/>
        </p:nvSpPr>
        <p:spPr>
          <a:xfrm>
            <a:off x="-8091" y="365760"/>
            <a:ext cx="11828998" cy="6089015"/>
          </a:xfrm>
          <a:prstGeom prst="rect">
            <a:avLst/>
          </a:prstGeom>
          <a:solidFill>
            <a:srgbClr val="45BBA7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371094" y="2601741"/>
            <a:ext cx="9814307" cy="957325"/>
          </a:xfrm>
          <a:prstGeom prst="rect">
            <a:avLst/>
          </a:prstGeom>
        </p:spPr>
        <p:txBody>
          <a:bodyPr anchor="b"/>
          <a:lstStyle>
            <a:lvl1pPr>
              <a:defRPr spc="-7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F81508F-5CF2-8DEB-0BDE-A05088823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00278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86526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391991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600873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82954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119585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772503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257343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9528478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180514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208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A783434-285B-501E-C5EC-6F43D2C73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915969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966905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315914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7291307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1098419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993411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639602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14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078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1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032066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448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912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851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066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775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124621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289B60C1-3415-1A96-9628-FE6D7869050A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B9DCD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00D3726-6855-C975-E4D3-6B03C115E45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5757730-C579-05F9-0CCA-30887E8357C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10921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090581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98E7A357-81A8-5DC3-FB8E-74C73BBAF766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FFE399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8DFA34C-A72D-66C1-2C32-C79D0A24CCD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BC4F0041-D94B-4325-589B-B99BC836595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66831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D770DE32-3A1D-8394-CB2A-D20E9C771138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FFB3BB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124621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1018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2847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3297768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698259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1297222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2A39A9-F0B8-5990-227D-8C7AC84E74C7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MSC17_dataCenter_020.jpg" descr="Person in front of a whiteboard looking to three other people who are looking back. ">
            <a:extLst>
              <a:ext uri="{FF2B5EF4-FFF2-40B4-BE49-F238E27FC236}">
                <a16:creationId xmlns:a16="http://schemas.microsoft.com/office/drawing/2014/main" id="{839F9C36-524F-B860-BE88-FFF9DE9E50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83" t="13501" r="1103" b="66294"/>
          <a:stretch/>
        </p:blipFill>
        <p:spPr>
          <a:xfrm>
            <a:off x="355850" y="4251164"/>
            <a:ext cx="11455149" cy="162269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5DA374A-0D05-A326-0FC2-F9EBC6261D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5B1792-8E2E-1CD9-6CF2-69B5ADE4D27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4F390AD-B9D1-EB73-0BF3-9D00926F14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20073F3-B81D-A287-2426-9F66B97928AF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971029-E2B3-D48A-A4F6-A7F61E029A2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2945876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810844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752800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140954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rgbClr val="49C5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6AA4BE9-CEA0-034B-2D15-46CB323FE1C6}"/>
              </a:ext>
            </a:extLst>
          </p:cNvPr>
          <p:cNvSpPr/>
          <p:nvPr userDrawn="1"/>
        </p:nvSpPr>
        <p:spPr>
          <a:xfrm>
            <a:off x="6131169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2941532"/>
            <a:ext cx="4113917" cy="11810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4BAD6741-ADA3-2B1E-46E0-5B5CBE18F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21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" y="344141"/>
            <a:ext cx="1864762" cy="837398"/>
          </a:xfrm>
          <a:prstGeom prst="rect">
            <a:avLst/>
          </a:prstGeom>
        </p:spPr>
      </p:pic>
      <p:sp>
        <p:nvSpPr>
          <p:cNvPr id="10" name="Rectangle 9" descr="Transparent yellow box">
            <a:extLst>
              <a:ext uri="{FF2B5EF4-FFF2-40B4-BE49-F238E27FC236}">
                <a16:creationId xmlns:a16="http://schemas.microsoft.com/office/drawing/2014/main" id="{9F8F6C72-D14D-929A-5276-FDB5FC7E8BA0}"/>
              </a:ext>
            </a:extLst>
          </p:cNvPr>
          <p:cNvSpPr/>
          <p:nvPr userDrawn="1"/>
        </p:nvSpPr>
        <p:spPr>
          <a:xfrm>
            <a:off x="5625886" y="266242"/>
            <a:ext cx="6601284" cy="837398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FD36B8A-8386-19CE-F46B-327563A5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1A85FBF-759C-B59B-101B-C660A5144B2E}"/>
              </a:ext>
            </a:extLst>
          </p:cNvPr>
          <p:cNvSpPr txBox="1">
            <a:spLocks/>
          </p:cNvSpPr>
          <p:nvPr userDrawn="1"/>
        </p:nvSpPr>
        <p:spPr>
          <a:xfrm>
            <a:off x="7030062" y="37513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BC2968F-F22E-95A2-06AB-19B9C670AA72}"/>
              </a:ext>
            </a:extLst>
          </p:cNvPr>
          <p:cNvSpPr txBox="1">
            <a:spLocks/>
          </p:cNvSpPr>
          <p:nvPr userDrawn="1"/>
        </p:nvSpPr>
        <p:spPr>
          <a:xfrm>
            <a:off x="8508108" y="37513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92FC01-9800-EFBB-3B0D-92B8EDE7C964}"/>
              </a:ext>
            </a:extLst>
          </p:cNvPr>
          <p:cNvCxnSpPr/>
          <p:nvPr userDrawn="1"/>
        </p:nvCxnSpPr>
        <p:spPr>
          <a:xfrm>
            <a:off x="8430617" y="44505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F79D577-63F6-E9A4-C0BF-0FAA05207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1503363"/>
            <a:ext cx="5053012" cy="4603750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77033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6AA4BE9-CEA0-034B-2D15-46CB323FE1C6}"/>
              </a:ext>
            </a:extLst>
          </p:cNvPr>
          <p:cNvSpPr/>
          <p:nvPr userDrawn="1"/>
        </p:nvSpPr>
        <p:spPr>
          <a:xfrm flipH="1">
            <a:off x="0" y="0"/>
            <a:ext cx="6131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BEB95F9-AFCD-124D-F111-23D3BE1CAC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0"/>
            <a:ext cx="6131169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4487" y="1503363"/>
            <a:ext cx="5053012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4BAD6741-ADA3-2B1E-46E0-5B5CBE18F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21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" y="344141"/>
            <a:ext cx="1864762" cy="837398"/>
          </a:xfrm>
          <a:prstGeom prst="rect">
            <a:avLst/>
          </a:prstGeom>
        </p:spPr>
      </p:pic>
      <p:sp>
        <p:nvSpPr>
          <p:cNvPr id="10" name="Rectangle 9" descr="Transparent yellow box">
            <a:extLst>
              <a:ext uri="{FF2B5EF4-FFF2-40B4-BE49-F238E27FC236}">
                <a16:creationId xmlns:a16="http://schemas.microsoft.com/office/drawing/2014/main" id="{9F8F6C72-D14D-929A-5276-FDB5FC7E8BA0}"/>
              </a:ext>
            </a:extLst>
          </p:cNvPr>
          <p:cNvSpPr/>
          <p:nvPr userDrawn="1"/>
        </p:nvSpPr>
        <p:spPr>
          <a:xfrm>
            <a:off x="5625886" y="266242"/>
            <a:ext cx="6601284" cy="837398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FD36B8A-8386-19CE-F46B-327563A5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1A85FBF-759C-B59B-101B-C660A5144B2E}"/>
              </a:ext>
            </a:extLst>
          </p:cNvPr>
          <p:cNvSpPr txBox="1">
            <a:spLocks/>
          </p:cNvSpPr>
          <p:nvPr userDrawn="1"/>
        </p:nvSpPr>
        <p:spPr>
          <a:xfrm>
            <a:off x="7030062" y="37513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BC2968F-F22E-95A2-06AB-19B9C670AA72}"/>
              </a:ext>
            </a:extLst>
          </p:cNvPr>
          <p:cNvSpPr txBox="1">
            <a:spLocks/>
          </p:cNvSpPr>
          <p:nvPr userDrawn="1"/>
        </p:nvSpPr>
        <p:spPr>
          <a:xfrm>
            <a:off x="8508108" y="37513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92FC01-9800-EFBB-3B0D-92B8EDE7C964}"/>
              </a:ext>
            </a:extLst>
          </p:cNvPr>
          <p:cNvCxnSpPr/>
          <p:nvPr userDrawn="1"/>
        </p:nvCxnSpPr>
        <p:spPr>
          <a:xfrm>
            <a:off x="8430617" y="44505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F79D577-63F6-E9A4-C0BF-0FAA05207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2272553"/>
            <a:ext cx="5053012" cy="3834560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12494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99948734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2920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7239447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783840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3185184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099591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936507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8C44CA5-88E1-13C4-28EE-01E168908A7D}"/>
              </a:ext>
            </a:extLst>
          </p:cNvPr>
          <p:cNvSpPr/>
          <p:nvPr userDrawn="1"/>
        </p:nvSpPr>
        <p:spPr>
          <a:xfrm>
            <a:off x="365757" y="-1700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3035789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6871" y="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953725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Picture Placeholder 20">
            <a:extLst>
              <a:ext uri="{FF2B5EF4-FFF2-40B4-BE49-F238E27FC236}">
                <a16:creationId xmlns:a16="http://schemas.microsoft.com/office/drawing/2014/main" id="{7925E588-84F9-A7B0-25D3-30B1AF0469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4327" y="305851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0AA1B68-5CBB-22D2-FAE2-AAC7C7EA93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4167" y="151929"/>
            <a:ext cx="5402316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9" name="Text Placeholder 23">
            <a:extLst>
              <a:ext uri="{FF2B5EF4-FFF2-40B4-BE49-F238E27FC236}">
                <a16:creationId xmlns:a16="http://schemas.microsoft.com/office/drawing/2014/main" id="{A87A9181-DB9D-AF54-0B95-1EED37DE81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5519" y="4033256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493212A-5A62-58BA-EA96-54673EC20A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5463" y="3215453"/>
            <a:ext cx="5421312" cy="631825"/>
          </a:xfrm>
        </p:spPr>
        <p:txBody>
          <a:bodyPr/>
          <a:lstStyle>
            <a:lvl1pPr marL="0" indent="0">
              <a:buNone/>
              <a:defRPr sz="3600" b="1" i="0">
                <a:solidFill>
                  <a:srgbClr val="2A446F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7A43BE8-1DB3-915C-B82F-33DDF1D971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EA447E6C-855B-3537-8A7B-CCF79F01F071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29" name="Picture 28" descr="Microsoft logo">
            <a:extLst>
              <a:ext uri="{FF2B5EF4-FFF2-40B4-BE49-F238E27FC236}">
                <a16:creationId xmlns:a16="http://schemas.microsoft.com/office/drawing/2014/main" id="{F4FDF96D-9943-DE59-9F24-733CEC5D58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F008F726-0383-87D6-28DC-4583778E4EED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F441654-3747-5DD5-3361-EFACA9ACDF9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29305098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hyperlink and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23" y="457200"/>
            <a:ext cx="11018520" cy="5539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350" y="1434370"/>
            <a:ext cx="11018520" cy="2308324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4">
            <a:extLst>
              <a:ext uri="{FF2B5EF4-FFF2-40B4-BE49-F238E27FC236}">
                <a16:creationId xmlns:a16="http://schemas.microsoft.com/office/drawing/2014/main" id="{749E0CB9-0453-EA02-D8B4-8B114CCE4153}"/>
              </a:ext>
            </a:extLst>
          </p:cNvPr>
          <p:cNvGrpSpPr/>
          <p:nvPr userDrawn="1"/>
        </p:nvGrpSpPr>
        <p:grpSpPr>
          <a:xfrm>
            <a:off x="-4" y="0"/>
            <a:ext cx="12192003" cy="6873874"/>
            <a:chOff x="-2" y="0"/>
            <a:chExt cx="12192002" cy="6873873"/>
          </a:xfrm>
        </p:grpSpPr>
        <p:sp>
          <p:nvSpPr>
            <p:cNvPr id="6" name="Straight Connector 8">
              <a:extLst>
                <a:ext uri="{FF2B5EF4-FFF2-40B4-BE49-F238E27FC236}">
                  <a16:creationId xmlns:a16="http://schemas.microsoft.com/office/drawing/2014/main" id="{063EFA4D-FFC7-82B1-5C07-3B7C0B254D34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" name="Straight Connector 9">
              <a:extLst>
                <a:ext uri="{FF2B5EF4-FFF2-40B4-BE49-F238E27FC236}">
                  <a16:creationId xmlns:a16="http://schemas.microsoft.com/office/drawing/2014/main" id="{52EB1E07-7C33-9BB1-82E4-CB3C0084C6A1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" name="Straight Connector 10">
              <a:extLst>
                <a:ext uri="{FF2B5EF4-FFF2-40B4-BE49-F238E27FC236}">
                  <a16:creationId xmlns:a16="http://schemas.microsoft.com/office/drawing/2014/main" id="{2FE7630E-D404-B4B1-121A-E07E106D1F0A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" name="Straight Connector 15">
              <a:extLst>
                <a:ext uri="{FF2B5EF4-FFF2-40B4-BE49-F238E27FC236}">
                  <a16:creationId xmlns:a16="http://schemas.microsoft.com/office/drawing/2014/main" id="{61B7AF3F-6A54-2FB2-264B-353E79A64308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" name="Straight Connector 16">
              <a:extLst>
                <a:ext uri="{FF2B5EF4-FFF2-40B4-BE49-F238E27FC236}">
                  <a16:creationId xmlns:a16="http://schemas.microsoft.com/office/drawing/2014/main" id="{7133C081-1981-0F96-E85B-A2F2E76FF076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Straight Connector 27">
              <a:extLst>
                <a:ext uri="{FF2B5EF4-FFF2-40B4-BE49-F238E27FC236}">
                  <a16:creationId xmlns:a16="http://schemas.microsoft.com/office/drawing/2014/main" id="{7DC284BE-5388-13BA-7B18-D25EC541F36A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Straight Connector 28">
              <a:extLst>
                <a:ext uri="{FF2B5EF4-FFF2-40B4-BE49-F238E27FC236}">
                  <a16:creationId xmlns:a16="http://schemas.microsoft.com/office/drawing/2014/main" id="{B26BC217-B4AB-6008-FC42-E15135D89088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Straight Connector 29">
              <a:extLst>
                <a:ext uri="{FF2B5EF4-FFF2-40B4-BE49-F238E27FC236}">
                  <a16:creationId xmlns:a16="http://schemas.microsoft.com/office/drawing/2014/main" id="{9D9564CE-8BAB-F14C-6C3F-317C774B4514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Straight Connector 30">
              <a:extLst>
                <a:ext uri="{FF2B5EF4-FFF2-40B4-BE49-F238E27FC236}">
                  <a16:creationId xmlns:a16="http://schemas.microsoft.com/office/drawing/2014/main" id="{1E5CD9AC-BF61-1BD2-9E94-31724E1455A9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Straight Connector 31">
              <a:extLst>
                <a:ext uri="{FF2B5EF4-FFF2-40B4-BE49-F238E27FC236}">
                  <a16:creationId xmlns:a16="http://schemas.microsoft.com/office/drawing/2014/main" id="{526494DB-CF98-E5DC-7C75-E2239A12C62D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Straight Connector 32">
              <a:extLst>
                <a:ext uri="{FF2B5EF4-FFF2-40B4-BE49-F238E27FC236}">
                  <a16:creationId xmlns:a16="http://schemas.microsoft.com/office/drawing/2014/main" id="{381881B5-5353-46AC-561C-9293861C9728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Straight Connector 33">
              <a:extLst>
                <a:ext uri="{FF2B5EF4-FFF2-40B4-BE49-F238E27FC236}">
                  <a16:creationId xmlns:a16="http://schemas.microsoft.com/office/drawing/2014/main" id="{968D8B4A-25C0-1705-0824-4DB771E0097E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Straight Connector 34">
              <a:extLst>
                <a:ext uri="{FF2B5EF4-FFF2-40B4-BE49-F238E27FC236}">
                  <a16:creationId xmlns:a16="http://schemas.microsoft.com/office/drawing/2014/main" id="{8E418831-FF60-2D45-E165-2EF6B10D7F11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traight Connector 39">
              <a:extLst>
                <a:ext uri="{FF2B5EF4-FFF2-40B4-BE49-F238E27FC236}">
                  <a16:creationId xmlns:a16="http://schemas.microsoft.com/office/drawing/2014/main" id="{BBE17821-BB4A-7DFF-A8CF-6FDB5E3621E6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traight Connector 40">
              <a:extLst>
                <a:ext uri="{FF2B5EF4-FFF2-40B4-BE49-F238E27FC236}">
                  <a16:creationId xmlns:a16="http://schemas.microsoft.com/office/drawing/2014/main" id="{67B128BA-FDB4-DC05-4D8A-2D0C2014B0C5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Straight Connector 43">
              <a:extLst>
                <a:ext uri="{FF2B5EF4-FFF2-40B4-BE49-F238E27FC236}">
                  <a16:creationId xmlns:a16="http://schemas.microsoft.com/office/drawing/2014/main" id="{5CEDABE2-0F21-5792-8289-3621443CD7E1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Straight Connector 29">
              <a:extLst>
                <a:ext uri="{FF2B5EF4-FFF2-40B4-BE49-F238E27FC236}">
                  <a16:creationId xmlns:a16="http://schemas.microsoft.com/office/drawing/2014/main" id="{8759ECB8-3991-A378-9631-46A9B382C98B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traight Connector 16">
              <a:extLst>
                <a:ext uri="{FF2B5EF4-FFF2-40B4-BE49-F238E27FC236}">
                  <a16:creationId xmlns:a16="http://schemas.microsoft.com/office/drawing/2014/main" id="{9A3CD290-D13F-5E43-E223-6C20D243B575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1055405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905">
          <p15:clr>
            <a:srgbClr val="5ACBF0"/>
          </p15:clr>
        </p15:guide>
        <p15:guide id="4" orient="horz" pos="1272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70722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3897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71934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44">
            <a:extLst>
              <a:ext uri="{FF2B5EF4-FFF2-40B4-BE49-F238E27FC236}">
                <a16:creationId xmlns:a16="http://schemas.microsoft.com/office/drawing/2014/main" id="{12BC2A9D-2CB0-6A18-A9E2-36B59A56225D}"/>
              </a:ext>
            </a:extLst>
          </p:cNvPr>
          <p:cNvGrpSpPr/>
          <p:nvPr userDrawn="1"/>
        </p:nvGrpSpPr>
        <p:grpSpPr>
          <a:xfrm>
            <a:off x="-1" y="-7937"/>
            <a:ext cx="12192003" cy="6873874"/>
            <a:chOff x="-2" y="0"/>
            <a:chExt cx="12192002" cy="6873873"/>
          </a:xfrm>
        </p:grpSpPr>
        <p:sp>
          <p:nvSpPr>
            <p:cNvPr id="27" name="Straight Connector 8">
              <a:extLst>
                <a:ext uri="{FF2B5EF4-FFF2-40B4-BE49-F238E27FC236}">
                  <a16:creationId xmlns:a16="http://schemas.microsoft.com/office/drawing/2014/main" id="{B5796408-3A8F-B611-8451-B6DE83ED86D2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traight Connector 9">
              <a:extLst>
                <a:ext uri="{FF2B5EF4-FFF2-40B4-BE49-F238E27FC236}">
                  <a16:creationId xmlns:a16="http://schemas.microsoft.com/office/drawing/2014/main" id="{B06C95CC-F5D7-CF16-97BD-B08BBC34F397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Straight Connector 10">
              <a:extLst>
                <a:ext uri="{FF2B5EF4-FFF2-40B4-BE49-F238E27FC236}">
                  <a16:creationId xmlns:a16="http://schemas.microsoft.com/office/drawing/2014/main" id="{838E03C6-7486-5C88-C79B-5266DBD2F079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Straight Connector 15">
              <a:extLst>
                <a:ext uri="{FF2B5EF4-FFF2-40B4-BE49-F238E27FC236}">
                  <a16:creationId xmlns:a16="http://schemas.microsoft.com/office/drawing/2014/main" id="{2521894B-70C1-C74E-4D17-B0BD311CD3C4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traight Connector 16">
              <a:extLst>
                <a:ext uri="{FF2B5EF4-FFF2-40B4-BE49-F238E27FC236}">
                  <a16:creationId xmlns:a16="http://schemas.microsoft.com/office/drawing/2014/main" id="{78DB5369-D0AA-D765-4CA2-F7F8E30D506B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traight Connector 27">
              <a:extLst>
                <a:ext uri="{FF2B5EF4-FFF2-40B4-BE49-F238E27FC236}">
                  <a16:creationId xmlns:a16="http://schemas.microsoft.com/office/drawing/2014/main" id="{FFF0DA3F-EB11-5B3F-B4CE-491D28DD8170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Straight Connector 28">
              <a:extLst>
                <a:ext uri="{FF2B5EF4-FFF2-40B4-BE49-F238E27FC236}">
                  <a16:creationId xmlns:a16="http://schemas.microsoft.com/office/drawing/2014/main" id="{FD60B259-36E0-D132-DBD9-0481D307D75E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traight Connector 29">
              <a:extLst>
                <a:ext uri="{FF2B5EF4-FFF2-40B4-BE49-F238E27FC236}">
                  <a16:creationId xmlns:a16="http://schemas.microsoft.com/office/drawing/2014/main" id="{8847EFCD-7B9F-BD37-0EE1-C93BBB3442AB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Straight Connector 30">
              <a:extLst>
                <a:ext uri="{FF2B5EF4-FFF2-40B4-BE49-F238E27FC236}">
                  <a16:creationId xmlns:a16="http://schemas.microsoft.com/office/drawing/2014/main" id="{946E0D03-3ABC-0BA4-8B59-CC10E09C0562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7" name="Straight Connector 31">
              <a:extLst>
                <a:ext uri="{FF2B5EF4-FFF2-40B4-BE49-F238E27FC236}">
                  <a16:creationId xmlns:a16="http://schemas.microsoft.com/office/drawing/2014/main" id="{0DC1EFAE-4A6C-F80A-14AA-3C767891E3C0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Straight Connector 32">
              <a:extLst>
                <a:ext uri="{FF2B5EF4-FFF2-40B4-BE49-F238E27FC236}">
                  <a16:creationId xmlns:a16="http://schemas.microsoft.com/office/drawing/2014/main" id="{BC1EE48B-3F34-1E6F-CBBD-9F38A4B56792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" name="Straight Connector 33">
              <a:extLst>
                <a:ext uri="{FF2B5EF4-FFF2-40B4-BE49-F238E27FC236}">
                  <a16:creationId xmlns:a16="http://schemas.microsoft.com/office/drawing/2014/main" id="{9E1ADF7E-0839-349B-E894-3CE60580A937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0" name="Straight Connector 34">
              <a:extLst>
                <a:ext uri="{FF2B5EF4-FFF2-40B4-BE49-F238E27FC236}">
                  <a16:creationId xmlns:a16="http://schemas.microsoft.com/office/drawing/2014/main" id="{31D2E4BF-D6F3-6BCD-B75E-40FBC685995A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1" name="Straight Connector 39">
              <a:extLst>
                <a:ext uri="{FF2B5EF4-FFF2-40B4-BE49-F238E27FC236}">
                  <a16:creationId xmlns:a16="http://schemas.microsoft.com/office/drawing/2014/main" id="{8AAA0440-FB93-B601-F039-7D9B51701150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2" name="Straight Connector 40">
              <a:extLst>
                <a:ext uri="{FF2B5EF4-FFF2-40B4-BE49-F238E27FC236}">
                  <a16:creationId xmlns:a16="http://schemas.microsoft.com/office/drawing/2014/main" id="{E9759733-CA8C-E5F4-7E2F-17D5691EDEB9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Straight Connector 43">
              <a:extLst>
                <a:ext uri="{FF2B5EF4-FFF2-40B4-BE49-F238E27FC236}">
                  <a16:creationId xmlns:a16="http://schemas.microsoft.com/office/drawing/2014/main" id="{5E6176F4-6B94-383B-D226-060813DC0360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Straight Connector 29">
              <a:extLst>
                <a:ext uri="{FF2B5EF4-FFF2-40B4-BE49-F238E27FC236}">
                  <a16:creationId xmlns:a16="http://schemas.microsoft.com/office/drawing/2014/main" id="{2AF0C82E-5C8B-52D9-F250-9AB1ED48C83A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7" name="Straight Connector 16">
              <a:extLst>
                <a:ext uri="{FF2B5EF4-FFF2-40B4-BE49-F238E27FC236}">
                  <a16:creationId xmlns:a16="http://schemas.microsoft.com/office/drawing/2014/main" id="{47522B4F-3F19-BBD2-7B84-69C80BB458A6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xfrm>
            <a:off x="375916" y="92074"/>
            <a:ext cx="11206484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xfrm>
            <a:off x="375916" y="1600200"/>
            <a:ext cx="11206484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45719" rIns="45719">
            <a:no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1CA6A96D-26B4-5B37-7A45-316A78A51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6" r:id="rId2"/>
    <p:sldLayoutId id="2147483662" r:id="rId3"/>
    <p:sldLayoutId id="2147483724" r:id="rId4"/>
    <p:sldLayoutId id="2147483725" r:id="rId5"/>
    <p:sldLayoutId id="2147483726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79" r:id="rId13"/>
    <p:sldLayoutId id="2147483696" r:id="rId14"/>
    <p:sldLayoutId id="2147483697" r:id="rId15"/>
    <p:sldLayoutId id="2147483678" r:id="rId16"/>
    <p:sldLayoutId id="2147483694" r:id="rId17"/>
    <p:sldLayoutId id="2147483695" r:id="rId18"/>
    <p:sldLayoutId id="2147483680" r:id="rId19"/>
    <p:sldLayoutId id="2147483698" r:id="rId20"/>
    <p:sldLayoutId id="2147483699" r:id="rId21"/>
    <p:sldLayoutId id="2147483690" r:id="rId22"/>
    <p:sldLayoutId id="2147483700" r:id="rId23"/>
    <p:sldLayoutId id="2147483701" r:id="rId24"/>
    <p:sldLayoutId id="2147483677" r:id="rId25"/>
    <p:sldLayoutId id="2147483702" r:id="rId26"/>
    <p:sldLayoutId id="2147483703" r:id="rId27"/>
    <p:sldLayoutId id="2147483687" r:id="rId28"/>
    <p:sldLayoutId id="2147483704" r:id="rId29"/>
    <p:sldLayoutId id="2147483705" r:id="rId30"/>
    <p:sldLayoutId id="2147483688" r:id="rId31"/>
    <p:sldLayoutId id="2147483728" r:id="rId32"/>
    <p:sldLayoutId id="2147483729" r:id="rId33"/>
    <p:sldLayoutId id="2147483727" r:id="rId34"/>
    <p:sldLayoutId id="2147483706" r:id="rId35"/>
    <p:sldLayoutId id="2147483707" r:id="rId36"/>
    <p:sldLayoutId id="2147483730" r:id="rId37"/>
    <p:sldLayoutId id="2147483731" r:id="rId38"/>
    <p:sldLayoutId id="2147483732" r:id="rId39"/>
    <p:sldLayoutId id="2147483733" r:id="rId40"/>
    <p:sldLayoutId id="2147483734" r:id="rId41"/>
    <p:sldLayoutId id="2147483735" r:id="rId42"/>
    <p:sldLayoutId id="2147483736" r:id="rId43"/>
    <p:sldLayoutId id="2147483737" r:id="rId44"/>
    <p:sldLayoutId id="2147483738" r:id="rId45"/>
    <p:sldLayoutId id="2147483689" r:id="rId46"/>
    <p:sldLayoutId id="2147483708" r:id="rId47"/>
    <p:sldLayoutId id="2147483709" r:id="rId48"/>
    <p:sldLayoutId id="2147483681" r:id="rId49"/>
    <p:sldLayoutId id="2147483710" r:id="rId50"/>
    <p:sldLayoutId id="2147483711" r:id="rId51"/>
    <p:sldLayoutId id="2147483684" r:id="rId52"/>
    <p:sldLayoutId id="2147483683" r:id="rId53"/>
    <p:sldLayoutId id="2147483712" r:id="rId54"/>
    <p:sldLayoutId id="2147483713" r:id="rId55"/>
    <p:sldLayoutId id="2147483682" r:id="rId56"/>
    <p:sldLayoutId id="2147483685" r:id="rId57"/>
    <p:sldLayoutId id="2147483691" r:id="rId58"/>
    <p:sldLayoutId id="2147483714" r:id="rId59"/>
    <p:sldLayoutId id="2147483715" r:id="rId60"/>
    <p:sldLayoutId id="2147483692" r:id="rId61"/>
    <p:sldLayoutId id="2147483716" r:id="rId62"/>
    <p:sldLayoutId id="2147483717" r:id="rId63"/>
    <p:sldLayoutId id="2147483693" r:id="rId64"/>
  </p:sldLayoutIdLst>
  <p:transition spd="med"/>
  <p:hf hdr="0" ftr="0" dt="0"/>
  <p:txStyles>
    <p:titleStyle>
      <a:lvl1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Segoe UI Semibold" panose="020B0502040204020203" pitchFamily="34" charset="0"/>
          <a:ea typeface="Segoe UI Semibold" panose="020B0502040204020203" pitchFamily="34" charset="0"/>
          <a:cs typeface="Segoe UI Semibold" panose="020B0502040204020203" pitchFamily="34" charset="0"/>
          <a:sym typeface="Segoe UI Light"/>
        </a:defRPr>
      </a:lvl1pPr>
      <a:lvl2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titleStyle>
    <p:bodyStyle>
      <a:lvl1pPr marL="228600" marR="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1pPr>
      <a:lvl2pPr marL="723900" marR="0" indent="-2667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1234439" marR="0" indent="-320039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1727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21844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26416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30988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35560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4013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5223" y="457200"/>
            <a:ext cx="1101852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idx="1"/>
          </p:nvPr>
        </p:nvSpPr>
        <p:spPr>
          <a:xfrm>
            <a:off x="391160" y="1435503"/>
            <a:ext cx="11018520" cy="161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 userDrawn="1"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 userDrawn="1"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 userDrawn="1"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 userDrawn="1"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 userDrawn="1"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 userDrawn="1"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 userDrawn="1"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 userDrawn="1"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 userDrawn="1"/>
        </p:nvSpPr>
        <p:spPr bwMode="auto">
          <a:xfrm>
            <a:off x="0" y="0"/>
            <a:ext cx="585216" cy="585216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87" name="Group 44">
            <a:extLst>
              <a:ext uri="{FF2B5EF4-FFF2-40B4-BE49-F238E27FC236}">
                <a16:creationId xmlns:a16="http://schemas.microsoft.com/office/drawing/2014/main" id="{1D2C63A6-15DC-D0E7-FF8B-D4CDCCCD4A06}"/>
              </a:ext>
            </a:extLst>
          </p:cNvPr>
          <p:cNvGrpSpPr/>
          <p:nvPr userDrawn="1"/>
        </p:nvGrpSpPr>
        <p:grpSpPr>
          <a:xfrm>
            <a:off x="-4" y="0"/>
            <a:ext cx="12192003" cy="6873874"/>
            <a:chOff x="-2" y="0"/>
            <a:chExt cx="12192002" cy="6873873"/>
          </a:xfrm>
        </p:grpSpPr>
        <p:sp>
          <p:nvSpPr>
            <p:cNvPr id="88" name="Straight Connector 8">
              <a:extLst>
                <a:ext uri="{FF2B5EF4-FFF2-40B4-BE49-F238E27FC236}">
                  <a16:creationId xmlns:a16="http://schemas.microsoft.com/office/drawing/2014/main" id="{D6C4ED68-408B-B83E-AA45-525E3C4BCDF9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traight Connector 9">
              <a:extLst>
                <a:ext uri="{FF2B5EF4-FFF2-40B4-BE49-F238E27FC236}">
                  <a16:creationId xmlns:a16="http://schemas.microsoft.com/office/drawing/2014/main" id="{792727EB-1C7C-9A0D-FA2A-3B4C50606C91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traight Connector 10">
              <a:extLst>
                <a:ext uri="{FF2B5EF4-FFF2-40B4-BE49-F238E27FC236}">
                  <a16:creationId xmlns:a16="http://schemas.microsoft.com/office/drawing/2014/main" id="{4C4A6973-7513-B3C5-1D8B-0EF5C04D73FC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1" name="Straight Connector 15">
              <a:extLst>
                <a:ext uri="{FF2B5EF4-FFF2-40B4-BE49-F238E27FC236}">
                  <a16:creationId xmlns:a16="http://schemas.microsoft.com/office/drawing/2014/main" id="{9A8E31E6-34DE-ADB3-EF1B-C0557D4B29D5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2" name="Straight Connector 16">
              <a:extLst>
                <a:ext uri="{FF2B5EF4-FFF2-40B4-BE49-F238E27FC236}">
                  <a16:creationId xmlns:a16="http://schemas.microsoft.com/office/drawing/2014/main" id="{A527C9AE-05CC-99BA-0EB3-391E4431248E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3" name="Straight Connector 27">
              <a:extLst>
                <a:ext uri="{FF2B5EF4-FFF2-40B4-BE49-F238E27FC236}">
                  <a16:creationId xmlns:a16="http://schemas.microsoft.com/office/drawing/2014/main" id="{EA38B4B4-E97F-181A-B467-A724AA08B922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4" name="Straight Connector 28">
              <a:extLst>
                <a:ext uri="{FF2B5EF4-FFF2-40B4-BE49-F238E27FC236}">
                  <a16:creationId xmlns:a16="http://schemas.microsoft.com/office/drawing/2014/main" id="{53612B63-CA7D-AAF3-BD18-632D17B3B718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5" name="Straight Connector 29">
              <a:extLst>
                <a:ext uri="{FF2B5EF4-FFF2-40B4-BE49-F238E27FC236}">
                  <a16:creationId xmlns:a16="http://schemas.microsoft.com/office/drawing/2014/main" id="{32535AE4-53B0-D55E-3D44-E9D2EE2A01B1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6" name="Straight Connector 30">
              <a:extLst>
                <a:ext uri="{FF2B5EF4-FFF2-40B4-BE49-F238E27FC236}">
                  <a16:creationId xmlns:a16="http://schemas.microsoft.com/office/drawing/2014/main" id="{5ABD1E6D-FB71-D618-6D44-E7063A0805E3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7" name="Straight Connector 31">
              <a:extLst>
                <a:ext uri="{FF2B5EF4-FFF2-40B4-BE49-F238E27FC236}">
                  <a16:creationId xmlns:a16="http://schemas.microsoft.com/office/drawing/2014/main" id="{C34A8359-6C18-A001-BBFE-65D19FA7C21D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8" name="Straight Connector 32">
              <a:extLst>
                <a:ext uri="{FF2B5EF4-FFF2-40B4-BE49-F238E27FC236}">
                  <a16:creationId xmlns:a16="http://schemas.microsoft.com/office/drawing/2014/main" id="{A38D25CE-BF39-7C20-4156-7E099055AAEB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9" name="Straight Connector 33">
              <a:extLst>
                <a:ext uri="{FF2B5EF4-FFF2-40B4-BE49-F238E27FC236}">
                  <a16:creationId xmlns:a16="http://schemas.microsoft.com/office/drawing/2014/main" id="{51CA2D59-3DA6-585B-EE12-ED10BB796707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Straight Connector 34">
              <a:extLst>
                <a:ext uri="{FF2B5EF4-FFF2-40B4-BE49-F238E27FC236}">
                  <a16:creationId xmlns:a16="http://schemas.microsoft.com/office/drawing/2014/main" id="{52F0A127-5103-98BE-74FE-F0A96B3ACE91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1" name="Straight Connector 39">
              <a:extLst>
                <a:ext uri="{FF2B5EF4-FFF2-40B4-BE49-F238E27FC236}">
                  <a16:creationId xmlns:a16="http://schemas.microsoft.com/office/drawing/2014/main" id="{4F94CB7F-F878-55E2-A401-849DCF039E03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traight Connector 40">
              <a:extLst>
                <a:ext uri="{FF2B5EF4-FFF2-40B4-BE49-F238E27FC236}">
                  <a16:creationId xmlns:a16="http://schemas.microsoft.com/office/drawing/2014/main" id="{085B8D04-9380-10CD-C2CB-46D958FC579D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traight Connector 43">
              <a:extLst>
                <a:ext uri="{FF2B5EF4-FFF2-40B4-BE49-F238E27FC236}">
                  <a16:creationId xmlns:a16="http://schemas.microsoft.com/office/drawing/2014/main" id="{47FE5ECC-6D0B-2219-D685-67AB4CCA1CE1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traight Connector 29">
              <a:extLst>
                <a:ext uri="{FF2B5EF4-FFF2-40B4-BE49-F238E27FC236}">
                  <a16:creationId xmlns:a16="http://schemas.microsoft.com/office/drawing/2014/main" id="{15406F00-A54C-6A88-2A60-6B5B0A97B310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traight Connector 16">
              <a:extLst>
                <a:ext uri="{FF2B5EF4-FFF2-40B4-BE49-F238E27FC236}">
                  <a16:creationId xmlns:a16="http://schemas.microsoft.com/office/drawing/2014/main" id="{6E36BE38-2B70-4280-FF50-C779DA8A9318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 userDrawn="1"/>
        </p:nvSpPr>
        <p:spPr bwMode="auto">
          <a:xfrm>
            <a:off x="0" y="0"/>
            <a:ext cx="292608" cy="292608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6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ransition>
    <p:fade/>
  </p:transition>
  <p:hf hdr="0" ftr="0" dt="0"/>
  <p:txStyles>
    <p:titleStyle>
      <a:lvl1pPr algn="l" defTabSz="932742" rtl="0" eaLnBrk="1" latinLnBrk="0" hangingPunct="1">
        <a:lnSpc>
          <a:spcPct val="100000"/>
        </a:lnSpc>
        <a:spcBef>
          <a:spcPct val="0"/>
        </a:spcBef>
        <a:buNone/>
        <a:defRPr lang="en-US" sz="3600" b="0" kern="1200" cap="none" spc="-50" baseline="0" dirty="0" smtClean="0">
          <a:ln w="3175">
            <a:noFill/>
          </a:ln>
          <a:solidFill>
            <a:schemeClr val="tx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2286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800" kern="1200" spc="0" baseline="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1pPr>
      <a:lvl2pPr marL="4572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0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7225" marR="0" indent="-20002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842963" marR="0" indent="-1809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23938" marR="0" indent="-1682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368">
          <p15:clr>
            <a:srgbClr val="C35EA4"/>
          </p15:clr>
        </p15:guide>
        <p15:guide id="17" pos="7313">
          <p15:clr>
            <a:srgbClr val="C35EA4"/>
          </p15:clr>
        </p15:guide>
        <p15:guide id="25" orient="horz" pos="369">
          <p15:clr>
            <a:srgbClr val="C35EA4"/>
          </p15:clr>
        </p15:guide>
        <p15:guide id="26" orient="horz" pos="3949">
          <p15:clr>
            <a:srgbClr val="C35EA4"/>
          </p15:clr>
        </p15:guide>
        <p15:guide id="27" orient="horz" pos="184">
          <p15:clr>
            <a:srgbClr val="A4A3A4"/>
          </p15:clr>
        </p15:guide>
        <p15:guide id="28" pos="185">
          <p15:clr>
            <a:srgbClr val="A4A3A4"/>
          </p15:clr>
        </p15:guide>
        <p15:guide id="29" orient="horz" pos="4135">
          <p15:clr>
            <a:srgbClr val="A4A3A4"/>
          </p15:clr>
        </p15:guide>
        <p15:guide id="30" pos="749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47CC2A7-77B6-B486-EF13-631E9A6BCF4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/>
              <a:t>To reduce the chance of an accident​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1ACE200B-A6BC-B7F8-B6C0-0CFDE0317FEF}"/>
              </a:ext>
            </a:extLst>
          </p:cNvPr>
          <p:cNvSpPr txBox="1">
            <a:spLocks/>
          </p:cNvSpPr>
          <p:nvPr/>
        </p:nvSpPr>
        <p:spPr>
          <a:xfrm>
            <a:off x="11353124" y="135794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b="0" i="0" u="none" strike="noStrike" cap="none" spc="0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26CAABB1-90EC-41F7-BC66-96033C7D90C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0BCBB841-3201-23E5-E915-9AEC362D922E}"/>
              </a:ext>
            </a:extLst>
          </p:cNvPr>
          <p:cNvSpPr txBox="1">
            <a:spLocks/>
          </p:cNvSpPr>
          <p:nvPr/>
        </p:nvSpPr>
        <p:spPr>
          <a:xfrm>
            <a:off x="844550" y="2531155"/>
            <a:ext cx="4995098" cy="346588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marR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1pPr>
            <a:lvl2pPr marL="723900" marR="0" indent="-2667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1234439" marR="0" indent="-320039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17272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21844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26416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30988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35560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4013200" marR="0" indent="-355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Always u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se the right tool for the job.</a:t>
            </a:r>
          </a:p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Wear proper personal </a:t>
            </a:r>
            <a:r>
              <a:rPr lang="en-US" sz="1600" kern="10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</a:t>
            </a:r>
            <a:r>
              <a:rPr lang="en-US" sz="1600" kern="10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rotective </a:t>
            </a:r>
            <a:r>
              <a:rPr lang="en-US" sz="1600" kern="10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e</a:t>
            </a:r>
            <a:r>
              <a:rPr lang="en-US" sz="1600" kern="10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quipment (PPE).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Never use tools with worn or damaged cords.</a:t>
            </a:r>
            <a:endParaRPr lang="en-US" sz="1600" kern="100">
              <a:effectLst/>
              <a:latin typeface="Segoe UI"/>
              <a:ea typeface="Calibri" panose="020F0502020204030204" pitchFamily="34" charset="0"/>
              <a:cs typeface="Segoe UI"/>
            </a:endParaRPr>
          </a:p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Always use guarding and do not modify the tool.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Unplug tools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</a:t>
            </a:r>
            <a:r>
              <a:rPr lang="en-US" sz="1600" kern="100">
                <a:latin typeface="Segoe UI"/>
                <a:cs typeface="Segoe UI"/>
              </a:rPr>
              <a:t>when not using them, before servicing or cleaning, and when changing accessories such as blades, bits, and cutters.</a:t>
            </a:r>
          </a:p>
          <a:p>
            <a:pPr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>
                <a:latin typeface="Segoe UI"/>
                <a:cs typeface="Segoe UI"/>
              </a:rPr>
              <a:t>Avoid accidental starting. Keep fingers away from switches or triggers while carrying power tools, and ensure switches are in the off position.</a:t>
            </a:r>
            <a:endParaRPr lang="en-US" sz="1600" kern="100">
              <a:effectLst/>
              <a:latin typeface="Segoe UI"/>
              <a:ea typeface="Calibri" panose="020F0502020204030204" pitchFamily="34" charset="0"/>
              <a:cs typeface="Segoe UI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Avoid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loose clothes</a:t>
            </a: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,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jewelry, </a:t>
            </a: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or unrestrained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long hair that could </a:t>
            </a: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be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</a:t>
            </a: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pulled into</a:t>
            </a:r>
            <a:r>
              <a:rPr lang="en-US" sz="1600" kern="100">
                <a:effectLst/>
                <a:latin typeface="Segoe UI"/>
                <a:ea typeface="Calibri" panose="020F0502020204030204" pitchFamily="34" charset="0"/>
                <a:cs typeface="Segoe UI"/>
              </a:rPr>
              <a:t> </a:t>
            </a:r>
            <a:r>
              <a:rPr lang="en-US" sz="1600" kern="100">
                <a:latin typeface="Segoe UI"/>
                <a:ea typeface="Calibri" panose="020F0502020204030204" pitchFamily="34" charset="0"/>
                <a:cs typeface="Segoe UI"/>
              </a:rPr>
              <a:t>moving equipment</a:t>
            </a:r>
            <a:endParaRPr lang="en-US" sz="1600" kern="100">
              <a:latin typeface="Segoe UI"/>
              <a:cs typeface="Segoe UI"/>
            </a:endParaRPr>
          </a:p>
          <a:p>
            <a:pPr marL="0" marR="0" indent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kern="10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8653689-BA0E-1002-F0B4-6F5F52EDC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021"/>
            <a:ext cx="11480801" cy="820089"/>
          </a:xfrm>
          <a:prstGeom prst="rect">
            <a:avLst/>
          </a:prstGeom>
        </p:spPr>
      </p:pic>
      <p:sp>
        <p:nvSpPr>
          <p:cNvPr id="13" name="Title 14">
            <a:extLst>
              <a:ext uri="{FF2B5EF4-FFF2-40B4-BE49-F238E27FC236}">
                <a16:creationId xmlns:a16="http://schemas.microsoft.com/office/drawing/2014/main" id="{7CE749E9-2B07-C1FA-3B72-BC715A22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8021"/>
            <a:ext cx="10170474" cy="81085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Segoe UI Semibold"/>
                <a:cs typeface="Segoe UI Semibold"/>
              </a:rPr>
              <a:t>Power Tools Safety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FFA8E79-9480-05B4-8CF6-742D8E761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96" y="2277068"/>
            <a:ext cx="10656682" cy="95300"/>
          </a:xfrm>
          <a:prstGeom prst="rect">
            <a:avLst/>
          </a:prstGeom>
        </p:spPr>
      </p:pic>
      <p:pic>
        <p:nvPicPr>
          <p:cNvPr id="3" name="Picture 2" descr="A group of tools on a wood surface&#10;&#10;Description automatically generated">
            <a:extLst>
              <a:ext uri="{FF2B5EF4-FFF2-40B4-BE49-F238E27FC236}">
                <a16:creationId xmlns:a16="http://schemas.microsoft.com/office/drawing/2014/main" id="{D93ABCF2-FF56-D8D7-390C-394D4138F0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928" y="2534021"/>
            <a:ext cx="4752975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53349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25">
      <a:dk1>
        <a:srgbClr val="000000"/>
      </a:dk1>
      <a:lt1>
        <a:srgbClr val="FFFFFF"/>
      </a:lt1>
      <a:dk2>
        <a:srgbClr val="A7A7A7"/>
      </a:dk2>
      <a:lt2>
        <a:srgbClr val="E2C5AB"/>
      </a:lt2>
      <a:accent1>
        <a:srgbClr val="233D6C"/>
      </a:accent1>
      <a:accent2>
        <a:srgbClr val="45BBA5"/>
      </a:accent2>
      <a:accent3>
        <a:srgbClr val="FBAF2C"/>
      </a:accent3>
      <a:accent4>
        <a:srgbClr val="FFC000"/>
      </a:accent4>
      <a:accent5>
        <a:srgbClr val="FA4F35"/>
      </a:accent5>
      <a:accent6>
        <a:srgbClr val="FC9583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MS_OHS Deck_R4.pptx" id="{77DDD3FD-B727-4BDD-A461-4A0B023098AE}" vid="{26F338C0-7C6D-4571-B8BB-9D4CD9D36A64}"/>
    </a:ext>
  </a:extLst>
</a:theme>
</file>

<file path=ppt/theme/theme2.xml><?xml version="1.0" encoding="utf-8"?>
<a:theme xmlns:a="http://schemas.openxmlformats.org/drawingml/2006/main" name="Black hyperlink and grey background">
  <a:themeElements>
    <a:clrScheme name="Custom 17">
      <a:dk1>
        <a:srgbClr val="000000"/>
      </a:dk1>
      <a:lt1>
        <a:srgbClr val="FFFFFF"/>
      </a:lt1>
      <a:dk2>
        <a:srgbClr val="274B47"/>
      </a:dk2>
      <a:lt2>
        <a:srgbClr val="E6E6E6"/>
      </a:lt2>
      <a:accent1>
        <a:srgbClr val="008575"/>
      </a:accent1>
      <a:accent2>
        <a:srgbClr val="274B47"/>
      </a:accent2>
      <a:accent3>
        <a:srgbClr val="50E6FF"/>
      </a:accent3>
      <a:accent4>
        <a:srgbClr val="0078D4"/>
      </a:accent4>
      <a:accent5>
        <a:srgbClr val="243A5E"/>
      </a:accent5>
      <a:accent6>
        <a:srgbClr val="737373"/>
      </a:accent6>
      <a:hlink>
        <a:srgbClr val="000000"/>
      </a:hlink>
      <a:folHlink>
        <a:srgbClr val="000000"/>
      </a:folHlink>
    </a:clrScheme>
    <a:fontScheme name="Microsoft 2019 Brand Template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solidFill>
              <a:srgbClr val="FFFFFF"/>
            </a:soli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S_OHS Deck_R4.pptx" id="{77DDD3FD-B727-4BDD-A461-4A0B023098AE}" vid="{F680669B-CEE6-47E3-BD62-484409BE2D46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7FEF5324AFC4B95288B82912D0F51" ma:contentTypeVersion="9" ma:contentTypeDescription="Create a new document." ma:contentTypeScope="" ma:versionID="80ddc962b6db6f8c85a5553a64085466">
  <xsd:schema xmlns:xsd="http://www.w3.org/2001/XMLSchema" xmlns:xs="http://www.w3.org/2001/XMLSchema" xmlns:p="http://schemas.microsoft.com/office/2006/metadata/properties" xmlns:ns1="http://schemas.microsoft.com/sharepoint/v3" xmlns:ns2="6d78d3f8-3e32-4f60-8aaa-4620e3982db2" targetNamespace="http://schemas.microsoft.com/office/2006/metadata/properties" ma:root="true" ma:fieldsID="e80f7a7f92e36799953a9ea096e82254" ns1:_="" ns2:_="">
    <xsd:import namespace="http://schemas.microsoft.com/sharepoint/v3"/>
    <xsd:import namespace="6d78d3f8-3e32-4f60-8aaa-4620e3982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8d3f8-3e32-4f60-8aaa-4620e3982d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1EE655-A753-413C-9F2E-51F3F18CEF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1B8F0A-6555-491D-B492-D454997D4E13}">
  <ds:schemaRefs>
    <ds:schemaRef ds:uri="7f2428db-0e75-462e-b9e2-e32af1eea7a5"/>
    <ds:schemaRef ds:uri="cc2aa0cd-8924-449b-8ec4-891aac11e1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ef14ebc8-af68-4ded-be3f-d9f8376b1639"/>
    <ds:schemaRef ds:uri="22fe5076-1991-44ac-b2e4-02997d6c93ff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36046249-FEAA-4BE1-86AB-CB3625C0E119}"/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Black hyperlink and grey background</vt:lpstr>
      <vt:lpstr>Power Tools Safety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OHS walking deck</dc:title>
  <dc:subject/>
  <dc:creator>Daniel Fernández Alvarado</dc:creator>
  <cp:keywords/>
  <dc:description/>
  <cp:revision>2</cp:revision>
  <cp:lastPrinted>2024-01-16T17:58:08Z</cp:lastPrinted>
  <dcterms:created xsi:type="dcterms:W3CDTF">2023-02-22T22:21:45Z</dcterms:created>
  <dcterms:modified xsi:type="dcterms:W3CDTF">2024-01-19T00:25:20Z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0x010100A4C7FEF5324AFC4B95288B82912D0F51</vt:lpwstr>
  </property>
  <property fmtid="{D5CDD505-2E9C-101B-9397-08002B2CF9AE}" pid="3" name="MediaServiceImageTags">
    <vt:lpwstr/>
  </property>
  <property fmtid="{D5CDD505-2E9C-101B-9397-08002B2CF9AE}" pid="4" name="ClassificationContentMarkingFooterText">
    <vt:lpwstr>Classified as Microsoft Confidential</vt:lpwstr>
  </property>
  <property fmtid="{D5CDD505-2E9C-101B-9397-08002B2CF9AE}" pid="5" name="Order">
    <vt:r8>212000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