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7FFFD00D_1870F833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147471289" r:id="rId5"/>
    <p:sldId id="214747137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D293422-D2F1-B23B-9027-6D7E182C5043}" name="Teresa McDiffett-Mahaffey (SGS NORTH AMERICA INC)" initials="TI" userId="S::v-teresamc@microsoft.com::8960e60a-ff03-4e97-9db0-54a16d8fac7c" providerId="AD"/>
  <p188:author id="{9973978E-FB6D-5F3E-6580-DDE8B138A4CB}" name="Christopher Hawley (Waggener Edstrom Worldwide, In)" initials="CI" userId="S::v-chawley@microsoft.com::f4145355-bf7a-40f2-b932-a4a45c7dc37d" providerId="AD"/>
  <p188:author id="{C18D8DCE-CE0E-7D45-C373-41FEF06FC965}" name="Kirsten Klieman (Waggener Edstrom Worldwide, In)" initials="KI" userId="S::v-kklieman@microsoft.com::dab51c35-601c-4e31-8350-8dfc1eb3436a" providerId="AD"/>
  <p188:author id="{14B8D3FC-6491-D0E4-A8DF-9A7B7B2E5D4A}" name="Chris Hawley" initials="CH" userId="S::chawley@we-worldwide.com::86746721-a5ed-46be-be00-2425b02217c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325873-9F0B-BACE-BB93-30826388A4FA}" v="8" dt="2024-04-22T22:37:01.1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resa McDiffett-Mahaffey (SGS NORTH AMERICA INC)" userId="S::v-teresamc@microsoft.com::8960e60a-ff03-4e97-9db0-54a16d8fac7c" providerId="AD" clId="Web-{F585F0C0-DB14-47F7-AA9E-47C3389343B7}"/>
    <pc:docChg chg="mod">
      <pc:chgData name="Teresa McDiffett-Mahaffey (SGS NORTH AMERICA INC)" userId="S::v-teresamc@microsoft.com::8960e60a-ff03-4e97-9db0-54a16d8fac7c" providerId="AD" clId="Web-{F585F0C0-DB14-47F7-AA9E-47C3389343B7}" dt="2023-06-22T18:45:58.993" v="3"/>
      <pc:docMkLst>
        <pc:docMk/>
      </pc:docMkLst>
      <pc:sldChg chg="modCm">
        <pc:chgData name="Teresa McDiffett-Mahaffey (SGS NORTH AMERICA INC)" userId="S::v-teresamc@microsoft.com::8960e60a-ff03-4e97-9db0-54a16d8fac7c" providerId="AD" clId="Web-{F585F0C0-DB14-47F7-AA9E-47C3389343B7}" dt="2023-06-22T18:45:58.993" v="3"/>
        <pc:sldMkLst>
          <pc:docMk/>
          <pc:sldMk cId="410056755" sldId="214747137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Teresa McDiffett-Mahaffey (SGS NORTH AMERICA INC)" userId="S::v-teresamc@microsoft.com::8960e60a-ff03-4e97-9db0-54a16d8fac7c" providerId="AD" clId="Web-{F585F0C0-DB14-47F7-AA9E-47C3389343B7}" dt="2023-06-22T18:45:52.899" v="0"/>
              <pc2:cmMkLst xmlns:pc2="http://schemas.microsoft.com/office/powerpoint/2019/9/main/command">
                <pc:docMk/>
                <pc:sldMk cId="410056755" sldId="2147471373"/>
                <pc2:cmMk id="{A0303E87-D61C-4787-95A5-472CC8F6B92E}"/>
              </pc2:cmMkLst>
            </pc226:cmChg>
            <pc226:cmChg xmlns:pc226="http://schemas.microsoft.com/office/powerpoint/2022/06/main/command" chg="mod modRxn">
              <pc226:chgData name="Teresa McDiffett-Mahaffey (SGS NORTH AMERICA INC)" userId="S::v-teresamc@microsoft.com::8960e60a-ff03-4e97-9db0-54a16d8fac7c" providerId="AD" clId="Web-{F585F0C0-DB14-47F7-AA9E-47C3389343B7}" dt="2023-06-22T18:45:58.993" v="3"/>
              <pc2:cmMkLst xmlns:pc2="http://schemas.microsoft.com/office/powerpoint/2019/9/main/command">
                <pc:docMk/>
                <pc:sldMk cId="410056755" sldId="2147471373"/>
                <pc2:cmMk id="{2D957ECD-3252-4D11-81CC-ABF89554E544}"/>
              </pc2:cmMkLst>
            </pc226:cmChg>
          </p:ext>
        </pc:extLst>
      </pc:sldChg>
    </pc:docChg>
  </pc:docChgLst>
  <pc:docChgLst>
    <pc:chgData name="Teresa McDiffett-Mahaffey (SGS NORTH AMERICA INC)" userId="S::v-teresamc@microsoft.com::8960e60a-ff03-4e97-9db0-54a16d8fac7c" providerId="AD" clId="Web-{89C974B6-7BC0-B84E-4E04-5F36898AF881}"/>
    <pc:docChg chg="addSld delSld modSld">
      <pc:chgData name="Teresa McDiffett-Mahaffey (SGS NORTH AMERICA INC)" userId="S::v-teresamc@microsoft.com::8960e60a-ff03-4e97-9db0-54a16d8fac7c" providerId="AD" clId="Web-{89C974B6-7BC0-B84E-4E04-5F36898AF881}" dt="2023-07-25T15:33:58.527" v="12"/>
      <pc:docMkLst>
        <pc:docMk/>
      </pc:docMkLst>
      <pc:sldChg chg="modSp modCm">
        <pc:chgData name="Teresa McDiffett-Mahaffey (SGS NORTH AMERICA INC)" userId="S::v-teresamc@microsoft.com::8960e60a-ff03-4e97-9db0-54a16d8fac7c" providerId="AD" clId="Web-{89C974B6-7BC0-B84E-4E04-5F36898AF881}" dt="2023-07-25T15:33:18.135" v="11" actId="14100"/>
        <pc:sldMkLst>
          <pc:docMk/>
          <pc:sldMk cId="410056755" sldId="2147471373"/>
        </pc:sldMkLst>
        <pc:spChg chg="mod">
          <ac:chgData name="Teresa McDiffett-Mahaffey (SGS NORTH AMERICA INC)" userId="S::v-teresamc@microsoft.com::8960e60a-ff03-4e97-9db0-54a16d8fac7c" providerId="AD" clId="Web-{89C974B6-7BC0-B84E-4E04-5F36898AF881}" dt="2023-07-25T15:33:08.448" v="10" actId="14100"/>
          <ac:spMkLst>
            <pc:docMk/>
            <pc:sldMk cId="410056755" sldId="2147471373"/>
            <ac:spMk id="3" creationId="{36657B94-76F7-5F39-45BE-E2D2759C324E}"/>
          </ac:spMkLst>
        </pc:spChg>
        <pc:spChg chg="mod">
          <ac:chgData name="Teresa McDiffett-Mahaffey (SGS NORTH AMERICA INC)" userId="S::v-teresamc@microsoft.com::8960e60a-ff03-4e97-9db0-54a16d8fac7c" providerId="AD" clId="Web-{89C974B6-7BC0-B84E-4E04-5F36898AF881}" dt="2023-07-25T15:31:50.759" v="6"/>
          <ac:spMkLst>
            <pc:docMk/>
            <pc:sldMk cId="410056755" sldId="2147471373"/>
            <ac:spMk id="6" creationId="{81EC9ADC-D24A-2D51-3680-DD7C44639CB8}"/>
          </ac:spMkLst>
        </pc:spChg>
        <pc:spChg chg="mod">
          <ac:chgData name="Teresa McDiffett-Mahaffey (SGS NORTH AMERICA INC)" userId="S::v-teresamc@microsoft.com::8960e60a-ff03-4e97-9db0-54a16d8fac7c" providerId="AD" clId="Web-{89C974B6-7BC0-B84E-4E04-5F36898AF881}" dt="2023-07-25T15:31:26.977" v="5" actId="1076"/>
          <ac:spMkLst>
            <pc:docMk/>
            <pc:sldMk cId="410056755" sldId="2147471373"/>
            <ac:spMk id="7" creationId="{F6768183-A685-DBCA-223C-C8EE3FFE2856}"/>
          </ac:spMkLst>
        </pc:spChg>
        <pc:picChg chg="mod">
          <ac:chgData name="Teresa McDiffett-Mahaffey (SGS NORTH AMERICA INC)" userId="S::v-teresamc@microsoft.com::8960e60a-ff03-4e97-9db0-54a16d8fac7c" providerId="AD" clId="Web-{89C974B6-7BC0-B84E-4E04-5F36898AF881}" dt="2023-07-25T15:33:18.135" v="11" actId="14100"/>
          <ac:picMkLst>
            <pc:docMk/>
            <pc:sldMk cId="410056755" sldId="2147471373"/>
            <ac:picMk id="10" creationId="{DBB21E57-0A22-2EE0-FB9D-169E8F1ACA1B}"/>
          </ac:picMkLst>
        </pc:picChg>
        <pc:extLst>
          <p:ext xmlns:p="http://schemas.openxmlformats.org/presentationml/2006/main" uri="{D6D511B9-2390-475A-947B-AFAB55BFBCF1}">
            <pc226:cmChg xmlns:pc226="http://schemas.microsoft.com/office/powerpoint/2022/06/main/command" chg="">
              <pc226:chgData name="Teresa McDiffett-Mahaffey (SGS NORTH AMERICA INC)" userId="S::v-teresamc@microsoft.com::8960e60a-ff03-4e97-9db0-54a16d8fac7c" providerId="AD" clId="Web-{89C974B6-7BC0-B84E-4E04-5F36898AF881}" dt="2023-07-25T15:32:43.963" v="9"/>
              <pc2:cmMkLst xmlns:pc2="http://schemas.microsoft.com/office/powerpoint/2019/9/main/command">
                <pc:docMk/>
                <pc:sldMk cId="410056755" sldId="2147471373"/>
                <pc2:cmMk id="{F574891E-50AC-4AFD-8B4D-581FDC854E12}"/>
              </pc2:cmMkLst>
              <pc226:cmRplyChg chg="add">
                <pc226:chgData name="Teresa McDiffett-Mahaffey (SGS NORTH AMERICA INC)" userId="S::v-teresamc@microsoft.com::8960e60a-ff03-4e97-9db0-54a16d8fac7c" providerId="AD" clId="Web-{89C974B6-7BC0-B84E-4E04-5F36898AF881}" dt="2023-07-25T15:32:43.963" v="9"/>
                <pc2:cmRplyMkLst xmlns:pc2="http://schemas.microsoft.com/office/powerpoint/2019/9/main/command">
                  <pc:docMk/>
                  <pc:sldMk cId="410056755" sldId="2147471373"/>
                  <pc2:cmMk id="{F574891E-50AC-4AFD-8B4D-581FDC854E12}"/>
                  <pc2:cmRplyMk id="{5EFE0B2E-F209-4BB5-B6AC-6E3D037DA381}"/>
                </pc2:cmRplyMkLst>
              </pc226:cmRplyChg>
            </pc226:cmChg>
          </p:ext>
        </pc:extLst>
      </pc:sldChg>
      <pc:sldChg chg="add del">
        <pc:chgData name="Teresa McDiffett-Mahaffey (SGS NORTH AMERICA INC)" userId="S::v-teresamc@microsoft.com::8960e60a-ff03-4e97-9db0-54a16d8fac7c" providerId="AD" clId="Web-{89C974B6-7BC0-B84E-4E04-5F36898AF881}" dt="2023-07-25T15:33:58.527" v="12"/>
        <pc:sldMkLst>
          <pc:docMk/>
          <pc:sldMk cId="4290304646" sldId="2147471374"/>
        </pc:sldMkLst>
      </pc:sldChg>
      <pc:sldMasterChg chg="addSldLayout">
        <pc:chgData name="Teresa McDiffett-Mahaffey (SGS NORTH AMERICA INC)" userId="S::v-teresamc@microsoft.com::8960e60a-ff03-4e97-9db0-54a16d8fac7c" providerId="AD" clId="Web-{89C974B6-7BC0-B84E-4E04-5F36898AF881}" dt="2023-07-25T15:29:20.990" v="0"/>
        <pc:sldMasterMkLst>
          <pc:docMk/>
          <pc:sldMasterMk cId="3004495702" sldId="2147483648"/>
        </pc:sldMasterMkLst>
        <pc:sldLayoutChg chg="add">
          <pc:chgData name="Teresa McDiffett-Mahaffey (SGS NORTH AMERICA INC)" userId="S::v-teresamc@microsoft.com::8960e60a-ff03-4e97-9db0-54a16d8fac7c" providerId="AD" clId="Web-{89C974B6-7BC0-B84E-4E04-5F36898AF881}" dt="2023-07-25T15:29:20.990" v="0"/>
          <pc:sldLayoutMkLst>
            <pc:docMk/>
            <pc:sldMasterMk cId="3004495702" sldId="2147483648"/>
            <pc:sldLayoutMk cId="2646339632" sldId="2147483664"/>
          </pc:sldLayoutMkLst>
        </pc:sldLayoutChg>
        <pc:sldLayoutChg chg="add">
          <pc:chgData name="Teresa McDiffett-Mahaffey (SGS NORTH AMERICA INC)" userId="S::v-teresamc@microsoft.com::8960e60a-ff03-4e97-9db0-54a16d8fac7c" providerId="AD" clId="Web-{89C974B6-7BC0-B84E-4E04-5F36898AF881}" dt="2023-07-25T15:29:20.990" v="0"/>
          <pc:sldLayoutMkLst>
            <pc:docMk/>
            <pc:sldMasterMk cId="3004495702" sldId="2147483648"/>
            <pc:sldLayoutMk cId="108011619" sldId="2147483665"/>
          </pc:sldLayoutMkLst>
        </pc:sldLayoutChg>
      </pc:sldMasterChg>
    </pc:docChg>
  </pc:docChgLst>
  <pc:docChgLst>
    <pc:chgData name="Brianne Pruitt (Waggener Edstrom Worldwide, In)" userId="S::v-bpruitt@microsoft.com::14bb6d65-1eaf-473e-a5c5-41ee6910306d" providerId="AD" clId="Web-{EB4D6666-8370-4FD7-90DA-EA046201AB82}"/>
    <pc:docChg chg="modSld">
      <pc:chgData name="Brianne Pruitt (Waggener Edstrom Worldwide, In)" userId="S::v-bpruitt@microsoft.com::14bb6d65-1eaf-473e-a5c5-41ee6910306d" providerId="AD" clId="Web-{EB4D6666-8370-4FD7-90DA-EA046201AB82}" dt="2023-06-28T22:26:46.250" v="1" actId="20577"/>
      <pc:docMkLst>
        <pc:docMk/>
      </pc:docMkLst>
      <pc:sldChg chg="modSp">
        <pc:chgData name="Brianne Pruitt (Waggener Edstrom Worldwide, In)" userId="S::v-bpruitt@microsoft.com::14bb6d65-1eaf-473e-a5c5-41ee6910306d" providerId="AD" clId="Web-{EB4D6666-8370-4FD7-90DA-EA046201AB82}" dt="2023-06-28T22:26:46.250" v="1" actId="20577"/>
        <pc:sldMkLst>
          <pc:docMk/>
          <pc:sldMk cId="3720278236" sldId="2147471289"/>
        </pc:sldMkLst>
        <pc:spChg chg="mod">
          <ac:chgData name="Brianne Pruitt (Waggener Edstrom Worldwide, In)" userId="S::v-bpruitt@microsoft.com::14bb6d65-1eaf-473e-a5c5-41ee6910306d" providerId="AD" clId="Web-{EB4D6666-8370-4FD7-90DA-EA046201AB82}" dt="2023-06-28T22:26:46.250" v="1" actId="20577"/>
          <ac:spMkLst>
            <pc:docMk/>
            <pc:sldMk cId="3720278236" sldId="2147471289"/>
            <ac:spMk id="3" creationId="{D3267DAF-5AF2-CAE4-D4BE-F0009354033F}"/>
          </ac:spMkLst>
        </pc:spChg>
      </pc:sldChg>
    </pc:docChg>
  </pc:docChgLst>
  <pc:docChgLst>
    <pc:chgData name="Kirsten Klieman (Waggener Edstrom Worldwide, In)" userId="S::v-kklieman@microsoft.com::dab51c35-601c-4e31-8350-8dfc1eb3436a" providerId="AD" clId="Web-{7CA5A4DE-2226-459E-8A12-C4E6D1190896}"/>
    <pc:docChg chg="mod">
      <pc:chgData name="Kirsten Klieman (Waggener Edstrom Worldwide, In)" userId="S::v-kklieman@microsoft.com::dab51c35-601c-4e31-8350-8dfc1eb3436a" providerId="AD" clId="Web-{7CA5A4DE-2226-459E-8A12-C4E6D1190896}" dt="2023-06-22T19:10:06.184" v="1"/>
      <pc:docMkLst>
        <pc:docMk/>
      </pc:docMkLst>
      <pc:sldChg chg="addCm">
        <pc:chgData name="Kirsten Klieman (Waggener Edstrom Worldwide, In)" userId="S::v-kklieman@microsoft.com::dab51c35-601c-4e31-8350-8dfc1eb3436a" providerId="AD" clId="Web-{7CA5A4DE-2226-459E-8A12-C4E6D1190896}" dt="2023-06-22T19:10:06.184" v="1"/>
        <pc:sldMkLst>
          <pc:docMk/>
          <pc:sldMk cId="410056755" sldId="214747137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Kirsten Klieman (Waggener Edstrom Worldwide, In)" userId="S::v-kklieman@microsoft.com::dab51c35-601c-4e31-8350-8dfc1eb3436a" providerId="AD" clId="Web-{7CA5A4DE-2226-459E-8A12-C4E6D1190896}" dt="2023-06-22T19:10:06.184" v="1"/>
              <pc2:cmMkLst xmlns:pc2="http://schemas.microsoft.com/office/powerpoint/2019/9/main/command">
                <pc:docMk/>
                <pc:sldMk cId="410056755" sldId="2147471373"/>
                <pc2:cmMk id="{F574891E-50AC-4AFD-8B4D-581FDC854E12}"/>
              </pc2:cmMkLst>
            </pc226:cmChg>
          </p:ext>
        </pc:extLst>
      </pc:sldChg>
    </pc:docChg>
  </pc:docChgLst>
  <pc:docChgLst>
    <pc:chgData name="Teresa McDiffett-Mahaffey" userId="8960e60a-ff03-4e97-9db0-54a16d8fac7c" providerId="ADAL" clId="{C4F9AD54-36EE-4FAC-8C70-13119FC6DA49}"/>
    <pc:docChg chg="custSel delSld modSld">
      <pc:chgData name="Teresa McDiffett-Mahaffey" userId="8960e60a-ff03-4e97-9db0-54a16d8fac7c" providerId="ADAL" clId="{C4F9AD54-36EE-4FAC-8C70-13119FC6DA49}" dt="2023-05-26T23:57:08.505" v="2104" actId="14826"/>
      <pc:docMkLst>
        <pc:docMk/>
      </pc:docMkLst>
      <pc:sldChg chg="modSp mod">
        <pc:chgData name="Teresa McDiffett-Mahaffey" userId="8960e60a-ff03-4e97-9db0-54a16d8fac7c" providerId="ADAL" clId="{C4F9AD54-36EE-4FAC-8C70-13119FC6DA49}" dt="2023-05-26T23:57:08.505" v="2104" actId="14826"/>
        <pc:sldMkLst>
          <pc:docMk/>
          <pc:sldMk cId="3720278236" sldId="2147471289"/>
        </pc:sldMkLst>
        <pc:spChg chg="mod">
          <ac:chgData name="Teresa McDiffett-Mahaffey" userId="8960e60a-ff03-4e97-9db0-54a16d8fac7c" providerId="ADAL" clId="{C4F9AD54-36EE-4FAC-8C70-13119FC6DA49}" dt="2023-05-26T23:45:46.390" v="1755" actId="20577"/>
          <ac:spMkLst>
            <pc:docMk/>
            <pc:sldMk cId="3720278236" sldId="2147471289"/>
            <ac:spMk id="3" creationId="{D3267DAF-5AF2-CAE4-D4BE-F0009354033F}"/>
          </ac:spMkLst>
        </pc:spChg>
        <pc:picChg chg="mod">
          <ac:chgData name="Teresa McDiffett-Mahaffey" userId="8960e60a-ff03-4e97-9db0-54a16d8fac7c" providerId="ADAL" clId="{C4F9AD54-36EE-4FAC-8C70-13119FC6DA49}" dt="2023-05-26T23:57:08.505" v="2104" actId="14826"/>
          <ac:picMkLst>
            <pc:docMk/>
            <pc:sldMk cId="3720278236" sldId="2147471289"/>
            <ac:picMk id="5" creationId="{5AB8A9E9-9C4B-E056-8F6F-AD7651D62B3C}"/>
          </ac:picMkLst>
        </pc:picChg>
      </pc:sldChg>
      <pc:sldChg chg="del">
        <pc:chgData name="Teresa McDiffett-Mahaffey" userId="8960e60a-ff03-4e97-9db0-54a16d8fac7c" providerId="ADAL" clId="{C4F9AD54-36EE-4FAC-8C70-13119FC6DA49}" dt="2023-05-26T23:45:28.594" v="1714" actId="2696"/>
        <pc:sldMkLst>
          <pc:docMk/>
          <pc:sldMk cId="3880174522" sldId="2147471371"/>
        </pc:sldMkLst>
      </pc:sldChg>
      <pc:sldChg chg="modSp del mod">
        <pc:chgData name="Teresa McDiffett-Mahaffey" userId="8960e60a-ff03-4e97-9db0-54a16d8fac7c" providerId="ADAL" clId="{C4F9AD54-36EE-4FAC-8C70-13119FC6DA49}" dt="2023-05-26T23:45:01.886" v="1713" actId="2696"/>
        <pc:sldMkLst>
          <pc:docMk/>
          <pc:sldMk cId="1886014944" sldId="2147471372"/>
        </pc:sldMkLst>
        <pc:spChg chg="mod">
          <ac:chgData name="Teresa McDiffett-Mahaffey" userId="8960e60a-ff03-4e97-9db0-54a16d8fac7c" providerId="ADAL" clId="{C4F9AD54-36EE-4FAC-8C70-13119FC6DA49}" dt="2023-05-26T23:17:51.853" v="387" actId="20577"/>
          <ac:spMkLst>
            <pc:docMk/>
            <pc:sldMk cId="1886014944" sldId="2147471372"/>
            <ac:spMk id="9" creationId="{AF405CC8-3155-7AC4-0989-1DAF11621397}"/>
          </ac:spMkLst>
        </pc:spChg>
      </pc:sldChg>
      <pc:sldChg chg="addSp delSp modSp mod">
        <pc:chgData name="Teresa McDiffett-Mahaffey" userId="8960e60a-ff03-4e97-9db0-54a16d8fac7c" providerId="ADAL" clId="{C4F9AD54-36EE-4FAC-8C70-13119FC6DA49}" dt="2023-05-26T23:52:59.502" v="2103" actId="108"/>
        <pc:sldMkLst>
          <pc:docMk/>
          <pc:sldMk cId="410056755" sldId="2147471373"/>
        </pc:sldMkLst>
        <pc:spChg chg="mod">
          <ac:chgData name="Teresa McDiffett-Mahaffey" userId="8960e60a-ff03-4e97-9db0-54a16d8fac7c" providerId="ADAL" clId="{C4F9AD54-36EE-4FAC-8C70-13119FC6DA49}" dt="2023-05-26T23:52:59.502" v="2103" actId="108"/>
          <ac:spMkLst>
            <pc:docMk/>
            <pc:sldMk cId="410056755" sldId="2147471373"/>
            <ac:spMk id="3" creationId="{36657B94-76F7-5F39-45BE-E2D2759C324E}"/>
          </ac:spMkLst>
        </pc:spChg>
        <pc:spChg chg="add del mod">
          <ac:chgData name="Teresa McDiffett-Mahaffey" userId="8960e60a-ff03-4e97-9db0-54a16d8fac7c" providerId="ADAL" clId="{C4F9AD54-36EE-4FAC-8C70-13119FC6DA49}" dt="2023-05-26T23:22:40.041" v="827" actId="931"/>
          <ac:spMkLst>
            <pc:docMk/>
            <pc:sldMk cId="410056755" sldId="2147471373"/>
            <ac:spMk id="4" creationId="{3BF9E6A6-C668-F2FC-8F77-80BAA7C3F556}"/>
          </ac:spMkLst>
        </pc:spChg>
        <pc:spChg chg="mod">
          <ac:chgData name="Teresa McDiffett-Mahaffey" userId="8960e60a-ff03-4e97-9db0-54a16d8fac7c" providerId="ADAL" clId="{C4F9AD54-36EE-4FAC-8C70-13119FC6DA49}" dt="2023-05-26T23:51:29.408" v="2055" actId="20577"/>
          <ac:spMkLst>
            <pc:docMk/>
            <pc:sldMk cId="410056755" sldId="2147471373"/>
            <ac:spMk id="5" creationId="{E1FD6DF8-FBEB-61E0-9957-BD3F6E1BD5D5}"/>
          </ac:spMkLst>
        </pc:spChg>
        <pc:spChg chg="mod">
          <ac:chgData name="Teresa McDiffett-Mahaffey" userId="8960e60a-ff03-4e97-9db0-54a16d8fac7c" providerId="ADAL" clId="{C4F9AD54-36EE-4FAC-8C70-13119FC6DA49}" dt="2023-05-26T23:32:39.373" v="1679" actId="14100"/>
          <ac:spMkLst>
            <pc:docMk/>
            <pc:sldMk cId="410056755" sldId="2147471373"/>
            <ac:spMk id="6" creationId="{81EC9ADC-D24A-2D51-3680-DD7C44639CB8}"/>
          </ac:spMkLst>
        </pc:spChg>
        <pc:spChg chg="mod">
          <ac:chgData name="Teresa McDiffett-Mahaffey" userId="8960e60a-ff03-4e97-9db0-54a16d8fac7c" providerId="ADAL" clId="{C4F9AD54-36EE-4FAC-8C70-13119FC6DA49}" dt="2023-05-26T23:33:28.501" v="1709" actId="20577"/>
          <ac:spMkLst>
            <pc:docMk/>
            <pc:sldMk cId="410056755" sldId="2147471373"/>
            <ac:spMk id="7" creationId="{F6768183-A685-DBCA-223C-C8EE3FFE2856}"/>
          </ac:spMkLst>
        </pc:spChg>
        <pc:spChg chg="mod">
          <ac:chgData name="Teresa McDiffett-Mahaffey" userId="8960e60a-ff03-4e97-9db0-54a16d8fac7c" providerId="ADAL" clId="{C4F9AD54-36EE-4FAC-8C70-13119FC6DA49}" dt="2023-05-26T23:34:43.439" v="1710" actId="14826"/>
          <ac:spMkLst>
            <pc:docMk/>
            <pc:sldMk cId="410056755" sldId="2147471373"/>
            <ac:spMk id="16" creationId="{C12D5C13-FF49-89EE-877C-F9A97196E8A7}"/>
          </ac:spMkLst>
        </pc:spChg>
        <pc:picChg chg="del">
          <ac:chgData name="Teresa McDiffett-Mahaffey" userId="8960e60a-ff03-4e97-9db0-54a16d8fac7c" providerId="ADAL" clId="{C4F9AD54-36EE-4FAC-8C70-13119FC6DA49}" dt="2023-05-26T23:20:43.617" v="823" actId="21"/>
          <ac:picMkLst>
            <pc:docMk/>
            <pc:sldMk cId="410056755" sldId="2147471373"/>
            <ac:picMk id="9" creationId="{DC9E4B49-D91A-4123-1DB5-1B76E881653E}"/>
          </ac:picMkLst>
        </pc:picChg>
        <pc:picChg chg="add mod">
          <ac:chgData name="Teresa McDiffett-Mahaffey" userId="8960e60a-ff03-4e97-9db0-54a16d8fac7c" providerId="ADAL" clId="{C4F9AD54-36EE-4FAC-8C70-13119FC6DA49}" dt="2023-05-26T23:22:42.338" v="828" actId="27614"/>
          <ac:picMkLst>
            <pc:docMk/>
            <pc:sldMk cId="410056755" sldId="2147471373"/>
            <ac:picMk id="10" creationId="{DBB21E57-0A22-2EE0-FB9D-169E8F1ACA1B}"/>
          </ac:picMkLst>
        </pc:picChg>
        <pc:picChg chg="mod">
          <ac:chgData name="Teresa McDiffett-Mahaffey" userId="8960e60a-ff03-4e97-9db0-54a16d8fac7c" providerId="ADAL" clId="{C4F9AD54-36EE-4FAC-8C70-13119FC6DA49}" dt="2023-05-26T23:34:43.439" v="1710" actId="14826"/>
          <ac:picMkLst>
            <pc:docMk/>
            <pc:sldMk cId="410056755" sldId="2147471373"/>
            <ac:picMk id="11" creationId="{26A08AA7-9E99-C706-9C12-43B23622265D}"/>
          </ac:picMkLst>
        </pc:picChg>
        <pc:picChg chg="del mod">
          <ac:chgData name="Teresa McDiffett-Mahaffey" userId="8960e60a-ff03-4e97-9db0-54a16d8fac7c" providerId="ADAL" clId="{C4F9AD54-36EE-4FAC-8C70-13119FC6DA49}" dt="2023-05-26T23:21:41.263" v="826" actId="21"/>
          <ac:picMkLst>
            <pc:docMk/>
            <pc:sldMk cId="410056755" sldId="2147471373"/>
            <ac:picMk id="15" creationId="{254F9584-B4EC-28A1-25B2-C2DE7A32769F}"/>
          </ac:picMkLst>
        </pc:picChg>
      </pc:sldChg>
      <pc:sldMasterChg chg="delSldLayout">
        <pc:chgData name="Teresa McDiffett-Mahaffey" userId="8960e60a-ff03-4e97-9db0-54a16d8fac7c" providerId="ADAL" clId="{C4F9AD54-36EE-4FAC-8C70-13119FC6DA49}" dt="2023-05-26T23:45:28.594" v="1714" actId="2696"/>
        <pc:sldMasterMkLst>
          <pc:docMk/>
          <pc:sldMasterMk cId="3004495702" sldId="2147483648"/>
        </pc:sldMasterMkLst>
        <pc:sldLayoutChg chg="del">
          <pc:chgData name="Teresa McDiffett-Mahaffey" userId="8960e60a-ff03-4e97-9db0-54a16d8fac7c" providerId="ADAL" clId="{C4F9AD54-36EE-4FAC-8C70-13119FC6DA49}" dt="2023-05-26T23:45:28.594" v="1714" actId="2696"/>
          <pc:sldLayoutMkLst>
            <pc:docMk/>
            <pc:sldMasterMk cId="3004495702" sldId="2147483648"/>
            <pc:sldLayoutMk cId="411343233" sldId="2147483662"/>
          </pc:sldLayoutMkLst>
        </pc:sldLayoutChg>
      </pc:sldMasterChg>
    </pc:docChg>
  </pc:docChgLst>
  <pc:docChgLst>
    <pc:chgData name="Teresa McDiffett-Mahaffey" userId="8960e60a-ff03-4e97-9db0-54a16d8fac7c" providerId="ADAL" clId="{6B6B345F-BC72-433F-B5D7-21DAB99BB2DF}"/>
    <pc:docChg chg="undo custSel addSld delSld modSld sldOrd">
      <pc:chgData name="Teresa McDiffett-Mahaffey" userId="8960e60a-ff03-4e97-9db0-54a16d8fac7c" providerId="ADAL" clId="{6B6B345F-BC72-433F-B5D7-21DAB99BB2DF}" dt="2023-05-26T23:08:41.771" v="364" actId="14826"/>
      <pc:docMkLst>
        <pc:docMk/>
      </pc:docMkLst>
      <pc:sldChg chg="addSp delSp modSp del mod">
        <pc:chgData name="Teresa McDiffett-Mahaffey" userId="8960e60a-ff03-4e97-9db0-54a16d8fac7c" providerId="ADAL" clId="{6B6B345F-BC72-433F-B5D7-21DAB99BB2DF}" dt="2023-05-26T22:39:21.221" v="52" actId="2696"/>
        <pc:sldMkLst>
          <pc:docMk/>
          <pc:sldMk cId="2690620477" sldId="2147471354"/>
        </pc:sldMkLst>
        <pc:spChg chg="add mod">
          <ac:chgData name="Teresa McDiffett-Mahaffey" userId="8960e60a-ff03-4e97-9db0-54a16d8fac7c" providerId="ADAL" clId="{6B6B345F-BC72-433F-B5D7-21DAB99BB2DF}" dt="2023-05-26T22:09:19.567" v="31" actId="14100"/>
          <ac:spMkLst>
            <pc:docMk/>
            <pc:sldMk cId="2690620477" sldId="2147471354"/>
            <ac:spMk id="3" creationId="{39C64A70-E400-50A5-F547-4A81A70CFD3F}"/>
          </ac:spMkLst>
        </pc:spChg>
        <pc:spChg chg="add mod">
          <ac:chgData name="Teresa McDiffett-Mahaffey" userId="8960e60a-ff03-4e97-9db0-54a16d8fac7c" providerId="ADAL" clId="{6B6B345F-BC72-433F-B5D7-21DAB99BB2DF}" dt="2023-05-26T22:09:26.261" v="33" actId="14100"/>
          <ac:spMkLst>
            <pc:docMk/>
            <pc:sldMk cId="2690620477" sldId="2147471354"/>
            <ac:spMk id="5" creationId="{376C0597-6A41-C3FA-2B3E-FD222C9D23E4}"/>
          </ac:spMkLst>
        </pc:spChg>
        <pc:spChg chg="mod">
          <ac:chgData name="Teresa McDiffett-Mahaffey" userId="8960e60a-ff03-4e97-9db0-54a16d8fac7c" providerId="ADAL" clId="{6B6B345F-BC72-433F-B5D7-21DAB99BB2DF}" dt="2023-05-26T22:07:49.302" v="21" actId="27636"/>
          <ac:spMkLst>
            <pc:docMk/>
            <pc:sldMk cId="2690620477" sldId="2147471354"/>
            <ac:spMk id="8" creationId="{F6C6C832-25DD-7CE0-20EC-5D14BFD0AE4F}"/>
          </ac:spMkLst>
        </pc:spChg>
        <pc:spChg chg="del">
          <ac:chgData name="Teresa McDiffett-Mahaffey" userId="8960e60a-ff03-4e97-9db0-54a16d8fac7c" providerId="ADAL" clId="{6B6B345F-BC72-433F-B5D7-21DAB99BB2DF}" dt="2023-05-26T22:08:49.692" v="29" actId="21"/>
          <ac:spMkLst>
            <pc:docMk/>
            <pc:sldMk cId="2690620477" sldId="2147471354"/>
            <ac:spMk id="9" creationId="{AF405CC8-3155-7AC4-0989-1DAF11621397}"/>
          </ac:spMkLst>
        </pc:spChg>
      </pc:sldChg>
      <pc:sldChg chg="del">
        <pc:chgData name="Teresa McDiffett-Mahaffey" userId="8960e60a-ff03-4e97-9db0-54a16d8fac7c" providerId="ADAL" clId="{6B6B345F-BC72-433F-B5D7-21DAB99BB2DF}" dt="2023-05-26T22:40:50.175" v="71" actId="2696"/>
        <pc:sldMkLst>
          <pc:docMk/>
          <pc:sldMk cId="3770681903" sldId="2147471370"/>
        </pc:sldMkLst>
      </pc:sldChg>
      <pc:sldChg chg="modSp add mod setBg">
        <pc:chgData name="Teresa McDiffett-Mahaffey" userId="8960e60a-ff03-4e97-9db0-54a16d8fac7c" providerId="ADAL" clId="{6B6B345F-BC72-433F-B5D7-21DAB99BB2DF}" dt="2023-05-26T22:39:45.474" v="70" actId="20577"/>
        <pc:sldMkLst>
          <pc:docMk/>
          <pc:sldMk cId="3880174522" sldId="2147471371"/>
        </pc:sldMkLst>
        <pc:spChg chg="mod">
          <ac:chgData name="Teresa McDiffett-Mahaffey" userId="8960e60a-ff03-4e97-9db0-54a16d8fac7c" providerId="ADAL" clId="{6B6B345F-BC72-433F-B5D7-21DAB99BB2DF}" dt="2023-05-26T22:39:45.474" v="70" actId="20577"/>
          <ac:spMkLst>
            <pc:docMk/>
            <pc:sldMk cId="3880174522" sldId="2147471371"/>
            <ac:spMk id="8" creationId="{F6C6C832-25DD-7CE0-20EC-5D14BFD0AE4F}"/>
          </ac:spMkLst>
        </pc:spChg>
        <pc:picChg chg="mod">
          <ac:chgData name="Teresa McDiffett-Mahaffey" userId="8960e60a-ff03-4e97-9db0-54a16d8fac7c" providerId="ADAL" clId="{6B6B345F-BC72-433F-B5D7-21DAB99BB2DF}" dt="2023-05-26T22:38:40.186" v="36" actId="14100"/>
          <ac:picMkLst>
            <pc:docMk/>
            <pc:sldMk cId="3880174522" sldId="2147471371"/>
            <ac:picMk id="3" creationId="{7875996F-264C-3082-337D-261DA23A152E}"/>
          </ac:picMkLst>
        </pc:picChg>
      </pc:sldChg>
      <pc:sldChg chg="addSp delSp modSp mod ord">
        <pc:chgData name="Teresa McDiffett-Mahaffey" userId="8960e60a-ff03-4e97-9db0-54a16d8fac7c" providerId="ADAL" clId="{6B6B345F-BC72-433F-B5D7-21DAB99BB2DF}" dt="2023-05-26T23:00:21.531" v="348" actId="14100"/>
        <pc:sldMkLst>
          <pc:docMk/>
          <pc:sldMk cId="1886014944" sldId="2147471372"/>
        </pc:sldMkLst>
        <pc:spChg chg="add del mod">
          <ac:chgData name="Teresa McDiffett-Mahaffey" userId="8960e60a-ff03-4e97-9db0-54a16d8fac7c" providerId="ADAL" clId="{6B6B345F-BC72-433F-B5D7-21DAB99BB2DF}" dt="2023-05-26T22:57:05.553" v="340" actId="21"/>
          <ac:spMkLst>
            <pc:docMk/>
            <pc:sldMk cId="1886014944" sldId="2147471372"/>
            <ac:spMk id="4" creationId="{3F1AC18B-0B0A-6930-05FD-D807FE6937B5}"/>
          </ac:spMkLst>
        </pc:spChg>
        <pc:spChg chg="mod">
          <ac:chgData name="Teresa McDiffett-Mahaffey" userId="8960e60a-ff03-4e97-9db0-54a16d8fac7c" providerId="ADAL" clId="{6B6B345F-BC72-433F-B5D7-21DAB99BB2DF}" dt="2023-05-26T22:42:37.371" v="324" actId="313"/>
          <ac:spMkLst>
            <pc:docMk/>
            <pc:sldMk cId="1886014944" sldId="2147471372"/>
            <ac:spMk id="8" creationId="{F6C6C832-25DD-7CE0-20EC-5D14BFD0AE4F}"/>
          </ac:spMkLst>
        </pc:spChg>
        <pc:spChg chg="mod">
          <ac:chgData name="Teresa McDiffett-Mahaffey" userId="8960e60a-ff03-4e97-9db0-54a16d8fac7c" providerId="ADAL" clId="{6B6B345F-BC72-433F-B5D7-21DAB99BB2DF}" dt="2023-05-26T22:43:11.373" v="327"/>
          <ac:spMkLst>
            <pc:docMk/>
            <pc:sldMk cId="1886014944" sldId="2147471372"/>
            <ac:spMk id="9" creationId="{AF405CC8-3155-7AC4-0989-1DAF11621397}"/>
          </ac:spMkLst>
        </pc:spChg>
        <pc:picChg chg="add del mod">
          <ac:chgData name="Teresa McDiffett-Mahaffey" userId="8960e60a-ff03-4e97-9db0-54a16d8fac7c" providerId="ADAL" clId="{6B6B345F-BC72-433F-B5D7-21DAB99BB2DF}" dt="2023-05-26T22:57:05.553" v="340" actId="21"/>
          <ac:picMkLst>
            <pc:docMk/>
            <pc:sldMk cId="1886014944" sldId="2147471372"/>
            <ac:picMk id="3" creationId="{219067F0-41C3-C19B-3EB8-87755418EA48}"/>
          </ac:picMkLst>
        </pc:picChg>
        <pc:picChg chg="add mod">
          <ac:chgData name="Teresa McDiffett-Mahaffey" userId="8960e60a-ff03-4e97-9db0-54a16d8fac7c" providerId="ADAL" clId="{6B6B345F-BC72-433F-B5D7-21DAB99BB2DF}" dt="2023-05-26T23:00:21.531" v="348" actId="14100"/>
          <ac:picMkLst>
            <pc:docMk/>
            <pc:sldMk cId="1886014944" sldId="2147471372"/>
            <ac:picMk id="6" creationId="{3AF86EE1-13B6-220D-E0DD-3EDDCD52DA24}"/>
          </ac:picMkLst>
        </pc:picChg>
        <pc:picChg chg="del">
          <ac:chgData name="Teresa McDiffett-Mahaffey" userId="8960e60a-ff03-4e97-9db0-54a16d8fac7c" providerId="ADAL" clId="{6B6B345F-BC72-433F-B5D7-21DAB99BB2DF}" dt="2023-05-26T22:41:50.951" v="74" actId="21"/>
          <ac:picMkLst>
            <pc:docMk/>
            <pc:sldMk cId="1886014944" sldId="2147471372"/>
            <ac:picMk id="16" creationId="{0C15B07A-0F6B-C368-507D-E4451CD74B69}"/>
          </ac:picMkLst>
        </pc:picChg>
        <pc:picChg chg="del">
          <ac:chgData name="Teresa McDiffett-Mahaffey" userId="8960e60a-ff03-4e97-9db0-54a16d8fac7c" providerId="ADAL" clId="{6B6B345F-BC72-433F-B5D7-21DAB99BB2DF}" dt="2023-05-26T22:42:11.613" v="107" actId="21"/>
          <ac:picMkLst>
            <pc:docMk/>
            <pc:sldMk cId="1886014944" sldId="2147471372"/>
            <ac:picMk id="21" creationId="{58B9C791-77C8-D727-4EE7-CB7383FC56BF}"/>
          </ac:picMkLst>
        </pc:picChg>
      </pc:sldChg>
      <pc:sldChg chg="addSp delSp modSp mod">
        <pc:chgData name="Teresa McDiffett-Mahaffey" userId="8960e60a-ff03-4e97-9db0-54a16d8fac7c" providerId="ADAL" clId="{6B6B345F-BC72-433F-B5D7-21DAB99BB2DF}" dt="2023-05-26T23:08:41.771" v="364" actId="14826"/>
        <pc:sldMkLst>
          <pc:docMk/>
          <pc:sldMk cId="410056755" sldId="2147471373"/>
        </pc:sldMkLst>
        <pc:spChg chg="add del mod">
          <ac:chgData name="Teresa McDiffett-Mahaffey" userId="8960e60a-ff03-4e97-9db0-54a16d8fac7c" providerId="ADAL" clId="{6B6B345F-BC72-433F-B5D7-21DAB99BB2DF}" dt="2023-05-26T23:01:59.850" v="350" actId="21"/>
          <ac:spMkLst>
            <pc:docMk/>
            <pc:sldMk cId="410056755" sldId="2147471373"/>
            <ac:spMk id="2" creationId="{902866BF-8454-0850-DA63-264A5A5EABD9}"/>
          </ac:spMkLst>
        </pc:spChg>
        <pc:spChg chg="mod">
          <ac:chgData name="Teresa McDiffett-Mahaffey" userId="8960e60a-ff03-4e97-9db0-54a16d8fac7c" providerId="ADAL" clId="{6B6B345F-BC72-433F-B5D7-21DAB99BB2DF}" dt="2023-05-26T22:55:33.417" v="331" actId="20577"/>
          <ac:spMkLst>
            <pc:docMk/>
            <pc:sldMk cId="410056755" sldId="2147471373"/>
            <ac:spMk id="5" creationId="{E1FD6DF8-FBEB-61E0-9957-BD3F6E1BD5D5}"/>
          </ac:spMkLst>
        </pc:spChg>
        <pc:spChg chg="add del mod">
          <ac:chgData name="Teresa McDiffett-Mahaffey" userId="8960e60a-ff03-4e97-9db0-54a16d8fac7c" providerId="ADAL" clId="{6B6B345F-BC72-433F-B5D7-21DAB99BB2DF}" dt="2023-05-26T23:02:12.667" v="352" actId="21"/>
          <ac:spMkLst>
            <pc:docMk/>
            <pc:sldMk cId="410056755" sldId="2147471373"/>
            <ac:spMk id="10" creationId="{62B12D22-3D52-9B64-062F-EF38B19EADE0}"/>
          </ac:spMkLst>
        </pc:spChg>
        <pc:spChg chg="add mod">
          <ac:chgData name="Teresa McDiffett-Mahaffey" userId="8960e60a-ff03-4e97-9db0-54a16d8fac7c" providerId="ADAL" clId="{6B6B345F-BC72-433F-B5D7-21DAB99BB2DF}" dt="2023-05-26T23:08:41.771" v="364" actId="14826"/>
          <ac:spMkLst>
            <pc:docMk/>
            <pc:sldMk cId="410056755" sldId="2147471373"/>
            <ac:spMk id="16" creationId="{C12D5C13-FF49-89EE-877C-F9A97196E8A7}"/>
          </ac:spMkLst>
        </pc:spChg>
        <pc:picChg chg="del mod">
          <ac:chgData name="Teresa McDiffett-Mahaffey" userId="8960e60a-ff03-4e97-9db0-54a16d8fac7c" providerId="ADAL" clId="{6B6B345F-BC72-433F-B5D7-21DAB99BB2DF}" dt="2023-05-26T23:01:59.850" v="350" actId="21"/>
          <ac:picMkLst>
            <pc:docMk/>
            <pc:sldMk cId="410056755" sldId="2147471373"/>
            <ac:picMk id="4" creationId="{E2C45ECC-57AB-305D-90AB-0E979C6E4A14}"/>
          </ac:picMkLst>
        </pc:picChg>
        <pc:picChg chg="add del">
          <ac:chgData name="Teresa McDiffett-Mahaffey" userId="8960e60a-ff03-4e97-9db0-54a16d8fac7c" providerId="ADAL" clId="{6B6B345F-BC72-433F-B5D7-21DAB99BB2DF}" dt="2023-05-26T23:02:12.667" v="352" actId="21"/>
          <ac:picMkLst>
            <pc:docMk/>
            <pc:sldMk cId="410056755" sldId="2147471373"/>
            <ac:picMk id="9" creationId="{DC9E4B49-D91A-4123-1DB5-1B76E881653E}"/>
          </ac:picMkLst>
        </pc:picChg>
        <pc:picChg chg="mod">
          <ac:chgData name="Teresa McDiffett-Mahaffey" userId="8960e60a-ff03-4e97-9db0-54a16d8fac7c" providerId="ADAL" clId="{6B6B345F-BC72-433F-B5D7-21DAB99BB2DF}" dt="2023-05-26T23:08:41.771" v="364" actId="14826"/>
          <ac:picMkLst>
            <pc:docMk/>
            <pc:sldMk cId="410056755" sldId="2147471373"/>
            <ac:picMk id="11" creationId="{26A08AA7-9E99-C706-9C12-43B23622265D}"/>
          </ac:picMkLst>
        </pc:picChg>
        <pc:picChg chg="add del mod">
          <ac:chgData name="Teresa McDiffett-Mahaffey" userId="8960e60a-ff03-4e97-9db0-54a16d8fac7c" providerId="ADAL" clId="{6B6B345F-BC72-433F-B5D7-21DAB99BB2DF}" dt="2023-05-26T23:03:53.126" v="356" actId="21"/>
          <ac:picMkLst>
            <pc:docMk/>
            <pc:sldMk cId="410056755" sldId="2147471373"/>
            <ac:picMk id="13" creationId="{440306D5-D2E7-0076-1292-5EA1BC1996D8}"/>
          </ac:picMkLst>
        </pc:picChg>
        <pc:picChg chg="add mod">
          <ac:chgData name="Teresa McDiffett-Mahaffey" userId="8960e60a-ff03-4e97-9db0-54a16d8fac7c" providerId="ADAL" clId="{6B6B345F-BC72-433F-B5D7-21DAB99BB2DF}" dt="2023-05-26T23:05:14.925" v="363" actId="14100"/>
          <ac:picMkLst>
            <pc:docMk/>
            <pc:sldMk cId="410056755" sldId="2147471373"/>
            <ac:picMk id="15" creationId="{254F9584-B4EC-28A1-25B2-C2DE7A32769F}"/>
          </ac:picMkLst>
        </pc:picChg>
      </pc:sldChg>
      <pc:sldMasterChg chg="delSldLayout">
        <pc:chgData name="Teresa McDiffett-Mahaffey" userId="8960e60a-ff03-4e97-9db0-54a16d8fac7c" providerId="ADAL" clId="{6B6B345F-BC72-433F-B5D7-21DAB99BB2DF}" dt="2023-05-26T22:40:50.175" v="71" actId="2696"/>
        <pc:sldMasterMkLst>
          <pc:docMk/>
          <pc:sldMasterMk cId="3004495702" sldId="2147483648"/>
        </pc:sldMasterMkLst>
        <pc:sldLayoutChg chg="del">
          <pc:chgData name="Teresa McDiffett-Mahaffey" userId="8960e60a-ff03-4e97-9db0-54a16d8fac7c" providerId="ADAL" clId="{6B6B345F-BC72-433F-B5D7-21DAB99BB2DF}" dt="2023-05-26T22:40:50.175" v="71" actId="2696"/>
          <pc:sldLayoutMkLst>
            <pc:docMk/>
            <pc:sldMasterMk cId="3004495702" sldId="2147483648"/>
            <pc:sldLayoutMk cId="872484386" sldId="2147483661"/>
          </pc:sldLayoutMkLst>
        </pc:sldLayoutChg>
      </pc:sldMasterChg>
    </pc:docChg>
  </pc:docChgLst>
  <pc:docChgLst>
    <pc:chgData name="Christopher Hawley (Waggener Edstrom Worldwide, In)" userId="S::v-chawley@microsoft.com::f4145355-bf7a-40f2-b932-a4a45c7dc37d" providerId="AD" clId="Web-{447ABEE8-EDBF-43C1-B55D-9370E0BDFFF2}"/>
    <pc:docChg chg="modSld">
      <pc:chgData name="Christopher Hawley (Waggener Edstrom Worldwide, In)" userId="S::v-chawley@microsoft.com::f4145355-bf7a-40f2-b932-a4a45c7dc37d" providerId="AD" clId="Web-{447ABEE8-EDBF-43C1-B55D-9370E0BDFFF2}" dt="2023-06-22T21:03:04.514" v="3" actId="20577"/>
      <pc:docMkLst>
        <pc:docMk/>
      </pc:docMkLst>
      <pc:sldChg chg="modSp">
        <pc:chgData name="Christopher Hawley (Waggener Edstrom Worldwide, In)" userId="S::v-chawley@microsoft.com::f4145355-bf7a-40f2-b932-a4a45c7dc37d" providerId="AD" clId="Web-{447ABEE8-EDBF-43C1-B55D-9370E0BDFFF2}" dt="2023-06-22T21:03:04.514" v="3" actId="20577"/>
        <pc:sldMkLst>
          <pc:docMk/>
          <pc:sldMk cId="410056755" sldId="2147471373"/>
        </pc:sldMkLst>
        <pc:spChg chg="mod">
          <ac:chgData name="Christopher Hawley (Waggener Edstrom Worldwide, In)" userId="S::v-chawley@microsoft.com::f4145355-bf7a-40f2-b932-a4a45c7dc37d" providerId="AD" clId="Web-{447ABEE8-EDBF-43C1-B55D-9370E0BDFFF2}" dt="2023-06-22T21:03:03.264" v="2" actId="20577"/>
          <ac:spMkLst>
            <pc:docMk/>
            <pc:sldMk cId="410056755" sldId="2147471373"/>
            <ac:spMk id="5" creationId="{E1FD6DF8-FBEB-61E0-9957-BD3F6E1BD5D5}"/>
          </ac:spMkLst>
        </pc:spChg>
        <pc:spChg chg="mod">
          <ac:chgData name="Christopher Hawley (Waggener Edstrom Worldwide, In)" userId="S::v-chawley@microsoft.com::f4145355-bf7a-40f2-b932-a4a45c7dc37d" providerId="AD" clId="Web-{447ABEE8-EDBF-43C1-B55D-9370E0BDFFF2}" dt="2023-06-22T21:03:04.514" v="3" actId="20577"/>
          <ac:spMkLst>
            <pc:docMk/>
            <pc:sldMk cId="410056755" sldId="2147471373"/>
            <ac:spMk id="7" creationId="{F6768183-A685-DBCA-223C-C8EE3FFE2856}"/>
          </ac:spMkLst>
        </pc:spChg>
      </pc:sldChg>
    </pc:docChg>
  </pc:docChgLst>
  <pc:docChgLst>
    <pc:chgData name="Rocio Nieraad Durazno" userId="S::rocion@microsoft.com::5d58e9fd-bc63-4d21-8b69-67c36f507ed7" providerId="AD" clId="Web-{2E325873-9F0B-BACE-BB93-30826388A4FA}"/>
    <pc:docChg chg="modSld">
      <pc:chgData name="Rocio Nieraad Durazno" userId="S::rocion@microsoft.com::5d58e9fd-bc63-4d21-8b69-67c36f507ed7" providerId="AD" clId="Web-{2E325873-9F0B-BACE-BB93-30826388A4FA}" dt="2024-04-22T22:37:01.112" v="7" actId="20577"/>
      <pc:docMkLst>
        <pc:docMk/>
      </pc:docMkLst>
      <pc:sldChg chg="modSp">
        <pc:chgData name="Rocio Nieraad Durazno" userId="S::rocion@microsoft.com::5d58e9fd-bc63-4d21-8b69-67c36f507ed7" providerId="AD" clId="Web-{2E325873-9F0B-BACE-BB93-30826388A4FA}" dt="2024-04-22T22:37:01.112" v="7" actId="20577"/>
        <pc:sldMkLst>
          <pc:docMk/>
          <pc:sldMk cId="410056755" sldId="2147471373"/>
        </pc:sldMkLst>
        <pc:spChg chg="mod">
          <ac:chgData name="Rocio Nieraad Durazno" userId="S::rocion@microsoft.com::5d58e9fd-bc63-4d21-8b69-67c36f507ed7" providerId="AD" clId="Web-{2E325873-9F0B-BACE-BB93-30826388A4FA}" dt="2024-04-22T22:37:01.112" v="7" actId="20577"/>
          <ac:spMkLst>
            <pc:docMk/>
            <pc:sldMk cId="410056755" sldId="2147471373"/>
            <ac:spMk id="3" creationId="{36657B94-76F7-5F39-45BE-E2D2759C324E}"/>
          </ac:spMkLst>
        </pc:spChg>
      </pc:sldChg>
    </pc:docChg>
  </pc:docChgLst>
  <pc:docChgLst>
    <pc:chgData name="Teresa McDiffett-Mahaffey (SGS NORTH AMERICA INC)" userId="S::v-teresamc@microsoft.com::8960e60a-ff03-4e97-9db0-54a16d8fac7c" providerId="AD" clId="Web-{F43A0561-70A8-A62F-753F-9DF2A3C94C3D}"/>
    <pc:docChg chg="">
      <pc:chgData name="Teresa McDiffett-Mahaffey (SGS NORTH AMERICA INC)" userId="S::v-teresamc@microsoft.com::8960e60a-ff03-4e97-9db0-54a16d8fac7c" providerId="AD" clId="Web-{F43A0561-70A8-A62F-753F-9DF2A3C94C3D}" dt="2023-07-25T15:51:24.449" v="0"/>
      <pc:docMkLst>
        <pc:docMk/>
      </pc:docMkLst>
      <pc:sldChg chg="modCm">
        <pc:chgData name="Teresa McDiffett-Mahaffey (SGS NORTH AMERICA INC)" userId="S::v-teresamc@microsoft.com::8960e60a-ff03-4e97-9db0-54a16d8fac7c" providerId="AD" clId="Web-{F43A0561-70A8-A62F-753F-9DF2A3C94C3D}" dt="2023-07-25T15:51:24.449" v="0"/>
        <pc:sldMkLst>
          <pc:docMk/>
          <pc:sldMk cId="410056755" sldId="2147471373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Teresa McDiffett-Mahaffey (SGS NORTH AMERICA INC)" userId="S::v-teresamc@microsoft.com::8960e60a-ff03-4e97-9db0-54a16d8fac7c" providerId="AD" clId="Web-{F43A0561-70A8-A62F-753F-9DF2A3C94C3D}" dt="2023-07-25T15:51:24.449" v="0"/>
              <pc2:cmMkLst xmlns:pc2="http://schemas.microsoft.com/office/powerpoint/2019/9/main/command">
                <pc:docMk/>
                <pc:sldMk cId="410056755" sldId="2147471373"/>
                <pc2:cmMk id="{F574891E-50AC-4AFD-8B4D-581FDC854E12}"/>
              </pc2:cmMkLst>
            </pc226:cmChg>
          </p:ext>
        </pc:extLst>
      </pc:sldChg>
    </pc:docChg>
  </pc:docChgLst>
  <pc:docChgLst>
    <pc:chgData name="Teresa McDiffett-Mahaffey (SGS NORTH AMERICA INC)" userId="S::v-teresamc@microsoft.com::8960e60a-ff03-4e97-9db0-54a16d8fac7c" providerId="AD" clId="Web-{093B0F43-FA8B-FA6A-D360-6E85D1286A08}"/>
    <pc:docChg chg="addSld delSld modSld">
      <pc:chgData name="Teresa McDiffett-Mahaffey (SGS NORTH AMERICA INC)" userId="S::v-teresamc@microsoft.com::8960e60a-ff03-4e97-9db0-54a16d8fac7c" providerId="AD" clId="Web-{093B0F43-FA8B-FA6A-D360-6E85D1286A08}" dt="2023-07-25T15:25:13.802" v="5"/>
      <pc:docMkLst>
        <pc:docMk/>
      </pc:docMkLst>
      <pc:sldChg chg="modSp">
        <pc:chgData name="Teresa McDiffett-Mahaffey (SGS NORTH AMERICA INC)" userId="S::v-teresamc@microsoft.com::8960e60a-ff03-4e97-9db0-54a16d8fac7c" providerId="AD" clId="Web-{093B0F43-FA8B-FA6A-D360-6E85D1286A08}" dt="2023-07-25T15:24:20.657" v="3" actId="1076"/>
        <pc:sldMkLst>
          <pc:docMk/>
          <pc:sldMk cId="410056755" sldId="2147471373"/>
        </pc:sldMkLst>
        <pc:spChg chg="mod">
          <ac:chgData name="Teresa McDiffett-Mahaffey (SGS NORTH AMERICA INC)" userId="S::v-teresamc@microsoft.com::8960e60a-ff03-4e97-9db0-54a16d8fac7c" providerId="AD" clId="Web-{093B0F43-FA8B-FA6A-D360-6E85D1286A08}" dt="2023-07-25T15:24:11.282" v="2" actId="14100"/>
          <ac:spMkLst>
            <pc:docMk/>
            <pc:sldMk cId="410056755" sldId="2147471373"/>
            <ac:spMk id="3" creationId="{36657B94-76F7-5F39-45BE-E2D2759C324E}"/>
          </ac:spMkLst>
        </pc:spChg>
        <pc:picChg chg="mod">
          <ac:chgData name="Teresa McDiffett-Mahaffey (SGS NORTH AMERICA INC)" userId="S::v-teresamc@microsoft.com::8960e60a-ff03-4e97-9db0-54a16d8fac7c" providerId="AD" clId="Web-{093B0F43-FA8B-FA6A-D360-6E85D1286A08}" dt="2023-07-25T15:24:20.657" v="3" actId="1076"/>
          <ac:picMkLst>
            <pc:docMk/>
            <pc:sldMk cId="410056755" sldId="2147471373"/>
            <ac:picMk id="10" creationId="{DBB21E57-0A22-2EE0-FB9D-169E8F1ACA1B}"/>
          </ac:picMkLst>
        </pc:picChg>
      </pc:sldChg>
      <pc:sldChg chg="new del">
        <pc:chgData name="Teresa McDiffett-Mahaffey (SGS NORTH AMERICA INC)" userId="S::v-teresamc@microsoft.com::8960e60a-ff03-4e97-9db0-54a16d8fac7c" providerId="AD" clId="Web-{093B0F43-FA8B-FA6A-D360-6E85D1286A08}" dt="2023-07-25T15:25:13.802" v="5"/>
        <pc:sldMkLst>
          <pc:docMk/>
          <pc:sldMk cId="2487055653" sldId="2147471374"/>
        </pc:sldMkLst>
      </pc:sldChg>
    </pc:docChg>
  </pc:docChgLst>
  <pc:docChgLst>
    <pc:chgData name="Christopher Hawley (Waggener Edstrom Worldwide, In)" userId="S::v-chawley@microsoft.com::f4145355-bf7a-40f2-b932-a4a45c7dc37d" providerId="AD" clId="Web-{070DF403-9C23-416A-BA6A-2556CA4BF1C4}"/>
    <pc:docChg chg="mod modSld">
      <pc:chgData name="Christopher Hawley (Waggener Edstrom Worldwide, In)" userId="S::v-chawley@microsoft.com::f4145355-bf7a-40f2-b932-a4a45c7dc37d" providerId="AD" clId="Web-{070DF403-9C23-416A-BA6A-2556CA4BF1C4}" dt="2023-06-22T18:03:57.555" v="33"/>
      <pc:docMkLst>
        <pc:docMk/>
      </pc:docMkLst>
      <pc:sldChg chg="modSp addCm">
        <pc:chgData name="Christopher Hawley (Waggener Edstrom Worldwide, In)" userId="S::v-chawley@microsoft.com::f4145355-bf7a-40f2-b932-a4a45c7dc37d" providerId="AD" clId="Web-{070DF403-9C23-416A-BA6A-2556CA4BF1C4}" dt="2023-06-22T18:03:57.555" v="33"/>
        <pc:sldMkLst>
          <pc:docMk/>
          <pc:sldMk cId="410056755" sldId="2147471373"/>
        </pc:sldMkLst>
        <pc:spChg chg="mod">
          <ac:chgData name="Christopher Hawley (Waggener Edstrom Worldwide, In)" userId="S::v-chawley@microsoft.com::f4145355-bf7a-40f2-b932-a4a45c7dc37d" providerId="AD" clId="Web-{070DF403-9C23-416A-BA6A-2556CA4BF1C4}" dt="2023-06-22T18:03:30.007" v="32" actId="20577"/>
          <ac:spMkLst>
            <pc:docMk/>
            <pc:sldMk cId="410056755" sldId="2147471373"/>
            <ac:spMk id="3" creationId="{36657B94-76F7-5F39-45BE-E2D2759C324E}"/>
          </ac:spMkLst>
        </pc:spChg>
        <pc:spChg chg="mod">
          <ac:chgData name="Christopher Hawley (Waggener Edstrom Worldwide, In)" userId="S::v-chawley@microsoft.com::f4145355-bf7a-40f2-b932-a4a45c7dc37d" providerId="AD" clId="Web-{070DF403-9C23-416A-BA6A-2556CA4BF1C4}" dt="2023-06-22T18:01:43.050" v="2" actId="20577"/>
          <ac:spMkLst>
            <pc:docMk/>
            <pc:sldMk cId="410056755" sldId="2147471373"/>
            <ac:spMk id="6" creationId="{81EC9ADC-D24A-2D51-3680-DD7C44639CB8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Christopher Hawley (Waggener Edstrom Worldwide, In)" userId="S::v-chawley@microsoft.com::f4145355-bf7a-40f2-b932-a4a45c7dc37d" providerId="AD" clId="Web-{070DF403-9C23-416A-BA6A-2556CA4BF1C4}" dt="2023-06-22T18:03:57.555" v="33"/>
              <pc2:cmMkLst xmlns:pc2="http://schemas.microsoft.com/office/powerpoint/2019/9/main/command">
                <pc:docMk/>
                <pc:sldMk cId="410056755" sldId="2147471373"/>
                <pc2:cmMk id="{A0303E87-D61C-4787-95A5-472CC8F6B92E}"/>
              </pc2:cmMkLst>
            </pc226:cmChg>
            <pc226:cmChg xmlns:pc226="http://schemas.microsoft.com/office/powerpoint/2022/06/main/command" chg="add">
              <pc226:chgData name="Christopher Hawley (Waggener Edstrom Worldwide, In)" userId="S::v-chawley@microsoft.com::f4145355-bf7a-40f2-b932-a4a45c7dc37d" providerId="AD" clId="Web-{070DF403-9C23-416A-BA6A-2556CA4BF1C4}" dt="2023-06-22T18:01:53.050" v="4"/>
              <pc2:cmMkLst xmlns:pc2="http://schemas.microsoft.com/office/powerpoint/2019/9/main/command">
                <pc:docMk/>
                <pc:sldMk cId="410056755" sldId="2147471373"/>
                <pc2:cmMk id="{2D957ECD-3252-4D11-81CC-ABF89554E544}"/>
              </pc2:cmMkLst>
            </pc226:cmChg>
          </p:ext>
        </pc:extLst>
      </pc:sldChg>
    </pc:docChg>
  </pc:docChgLst>
</pc:chgInfo>
</file>

<file path=ppt/comments/modernComment_7FFFD00D_1870F833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D957ECD-3252-4D11-81CC-ABF89554E544}" authorId="{9973978E-FB6D-5F3E-6580-DDE8B138A4CB}" status="resolved" created="2023-06-22T18:01:53.050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410056755" sldId="2147471373"/>
      <ac:spMk id="6" creationId="{81EC9ADC-D24A-2D51-3680-DD7C44639CB8}"/>
    </ac:deMkLst>
    <p188:txBody>
      <a:bodyPr/>
      <a:lstStyle/>
      <a:p>
        <a:r>
          <a:rPr lang="en-US"/>
          <a:t>Added missing periods.</a:t>
        </a:r>
      </a:p>
    </p188:txBody>
    <p188:extLst>
      <p:ext xmlns:p="http://schemas.openxmlformats.org/presentationml/2006/main" uri="{57CB4572-C831-44C2-8A1C-0ADB6CCDFE69}">
        <p223:reactions xmlns:p223="http://schemas.microsoft.com/office/powerpoint/2022/03/main">
          <p223:rxn type="👍">
            <p223:instance time="2023-06-22T18:45:55.275" authorId="{ED293422-D2F1-B23B-9027-6D7E182C5043}"/>
          </p223:rxn>
        </p223:reactions>
      </p:ext>
    </p188:extLst>
  </p188:cm>
  <p188:cm id="{A0303E87-D61C-4787-95A5-472CC8F6B92E}" authorId="{9973978E-FB6D-5F3E-6580-DDE8B138A4CB}" status="resolved" created="2023-06-22T18:03:57.555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410056755" sldId="2147471373"/>
      <ac:spMk id="3" creationId="{36657B94-76F7-5F39-45BE-E2D2759C324E}"/>
    </ac:deMkLst>
    <p188:txBody>
      <a:bodyPr/>
      <a:lstStyle/>
      <a:p>
        <a:r>
          <a:rPr lang="en-US"/>
          <a:t>Removed redundant phrasing.</a:t>
        </a:r>
      </a:p>
    </p188:txBody>
  </p188:cm>
  <p188:cm id="{F574891E-50AC-4AFD-8B4D-581FDC854E12}" authorId="{C18D8DCE-CE0E-7D45-C373-41FEF06FC965}" status="resolved" created="2023-06-22T19:10:06.184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410056755" sldId="2147471373"/>
      <ac:spMk id="6" creationId="{81EC9ADC-D24A-2D51-3680-DD7C44639CB8}"/>
    </ac:deMkLst>
    <p188:replyLst>
      <p188:reply id="{5EFE0B2E-F209-4BB5-B6AC-6E3D037DA381}" authorId="{ED293422-D2F1-B23B-9027-6D7E182C5043}" created="2023-07-25T15:32:43.963">
        <p188:txBody>
          <a:bodyPr/>
          <a:lstStyle/>
          <a:p>
            <a:r>
              <a:rPr lang="en-US"/>
              <a:t>Done.</a:t>
            </a:r>
          </a:p>
        </p188:txBody>
      </p188:reply>
    </p188:replyLst>
    <p188:txBody>
      <a:bodyPr/>
      <a:lstStyle/>
      <a:p>
        <a:r>
          <a:rPr lang="en-US"/>
          <a:t>Please resize type or consider an alternate layout/template that allows type to fit.  Suggestion: consistently reduce the image size to allow for type to fit. 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4A775D-DA45-4C55-B1A0-66A765D70323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B02748-B6BB-450B-B24C-B572AF611C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522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6537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AF5AF-E10B-5B35-2FA1-C8B06C6BD5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FFFD8F-81E1-9316-4CFA-76CA4B36E1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81F5F-0F2C-FA86-319B-777DB0C03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3385F-5474-4F80-8245-F8F3409AF898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E70E92-791D-FAE1-DC01-91989E741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1CD85-8DF4-9F08-D6F3-128BD8370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2E7D-6FE3-4A3F-9987-CDD1EFD79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201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1734E-6A9A-B68D-1718-5ED348B61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D5B7DC-2D57-7CEF-A13C-0E4522787A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0A4956-7951-5639-2ADE-8666BF763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3385F-5474-4F80-8245-F8F3409AF898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EC780-53EF-C9D9-C3E5-DCE3A01F7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01BB4-0D95-5578-4174-3FA1E6CEC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2E7D-6FE3-4A3F-9987-CDD1EFD79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65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589F11-F7E4-4546-4F2B-1921154854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5E666C-F5CF-7214-58F4-D468CBB088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8303B-1189-FA44-EEF7-8F029DDC9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3385F-5474-4F80-8245-F8F3409AF898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CCDAC-19FD-F7F1-1BBE-38D60710E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B00D7-86FD-4E5F-0A71-BE0100E78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2E7D-6FE3-4A3F-9987-CDD1EFD79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435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bg>
      <p:bgPr>
        <a:solidFill>
          <a:srgbClr val="2A44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Microsoft logo">
            <a:extLst>
              <a:ext uri="{FF2B5EF4-FFF2-40B4-BE49-F238E27FC236}">
                <a16:creationId xmlns:a16="http://schemas.microsoft.com/office/drawing/2014/main" id="{DF958891-6651-1610-A068-A71183BBAB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57" y="496388"/>
            <a:ext cx="1864762" cy="837398"/>
          </a:xfrm>
          <a:prstGeom prst="rect">
            <a:avLst/>
          </a:prstGeom>
        </p:spPr>
      </p:pic>
      <p:sp>
        <p:nvSpPr>
          <p:cNvPr id="13" name="Rectangle 12" descr="Transparent yellow box">
            <a:extLst>
              <a:ext uri="{FF2B5EF4-FFF2-40B4-BE49-F238E27FC236}">
                <a16:creationId xmlns:a16="http://schemas.microsoft.com/office/drawing/2014/main" id="{40E2CE49-16BE-C55C-79F9-3FC352A1BF1B}"/>
              </a:ext>
            </a:extLst>
          </p:cNvPr>
          <p:cNvSpPr/>
          <p:nvPr userDrawn="1"/>
        </p:nvSpPr>
        <p:spPr>
          <a:xfrm>
            <a:off x="0" y="4978164"/>
            <a:ext cx="4138047" cy="837398"/>
          </a:xfrm>
          <a:prstGeom prst="rect">
            <a:avLst/>
          </a:prstGeom>
          <a:solidFill>
            <a:srgbClr val="49C5B1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D58B7FA2-2A13-AC2B-FC6D-75D54315D349}"/>
              </a:ext>
            </a:extLst>
          </p:cNvPr>
          <p:cNvSpPr txBox="1">
            <a:spLocks/>
          </p:cNvSpPr>
          <p:nvPr userDrawn="1"/>
        </p:nvSpPr>
        <p:spPr>
          <a:xfrm>
            <a:off x="765107" y="2960768"/>
            <a:ext cx="438032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4200">
                <a:solidFill>
                  <a:schemeClr val="bg1"/>
                </a:solidFill>
              </a:rPr>
              <a:t>SafetyHub</a:t>
            </a:r>
          </a:p>
        </p:txBody>
      </p:sp>
      <p:sp>
        <p:nvSpPr>
          <p:cNvPr id="32" name="Title Text"/>
          <p:cNvSpPr txBox="1">
            <a:spLocks noGrp="1"/>
          </p:cNvSpPr>
          <p:nvPr>
            <p:ph type="title"/>
          </p:nvPr>
        </p:nvSpPr>
        <p:spPr>
          <a:xfrm>
            <a:off x="785450" y="5169718"/>
            <a:ext cx="3186960" cy="414601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</a:t>
            </a:r>
            <a:endParaRPr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EB5A3DC-B466-2865-439E-153E1E0A14C4}"/>
              </a:ext>
            </a:extLst>
          </p:cNvPr>
          <p:cNvSpPr txBox="1"/>
          <p:nvPr userDrawn="1"/>
        </p:nvSpPr>
        <p:spPr>
          <a:xfrm>
            <a:off x="765107" y="3564853"/>
            <a:ext cx="3793311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sp>
        <p:nvSpPr>
          <p:cNvPr id="22" name="Picture Placeholder 20">
            <a:extLst>
              <a:ext uri="{FF2B5EF4-FFF2-40B4-BE49-F238E27FC236}">
                <a16:creationId xmlns:a16="http://schemas.microsoft.com/office/drawing/2014/main" id="{14BF1D1A-8524-0939-F929-11F3D100DBC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31168" y="0"/>
            <a:ext cx="6060832" cy="6858000"/>
          </a:xfrm>
          <a:solidFill>
            <a:srgbClr val="F2F2F2"/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951364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18C44CA5-88E1-13C4-28EE-01E168908A7D}"/>
              </a:ext>
            </a:extLst>
          </p:cNvPr>
          <p:cNvSpPr/>
          <p:nvPr userDrawn="1"/>
        </p:nvSpPr>
        <p:spPr>
          <a:xfrm>
            <a:off x="365757" y="-1700"/>
            <a:ext cx="11455149" cy="2838070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CD5B09-C0E1-AE63-CBDB-1CA8A964EDEB}"/>
              </a:ext>
            </a:extLst>
          </p:cNvPr>
          <p:cNvSpPr/>
          <p:nvPr userDrawn="1"/>
        </p:nvSpPr>
        <p:spPr>
          <a:xfrm>
            <a:off x="365757" y="3035789"/>
            <a:ext cx="11455149" cy="2838070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4" name="Picture Placeholder 20">
            <a:extLst>
              <a:ext uri="{FF2B5EF4-FFF2-40B4-BE49-F238E27FC236}">
                <a16:creationId xmlns:a16="http://schemas.microsoft.com/office/drawing/2014/main" id="{3CA7BC3C-93BF-7E34-7B03-D48907B1DB9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76871" y="1"/>
            <a:ext cx="5666578" cy="2806262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4" name="Text Placeholder 23">
            <a:extLst>
              <a:ext uri="{FF2B5EF4-FFF2-40B4-BE49-F238E27FC236}">
                <a16:creationId xmlns:a16="http://schemas.microsoft.com/office/drawing/2014/main" id="{4083ECB2-6CF7-7775-8D82-870DAEB5B5C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64167" y="953725"/>
            <a:ext cx="5402316" cy="1726413"/>
          </a:xfr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Picture Placeholder 20">
            <a:extLst>
              <a:ext uri="{FF2B5EF4-FFF2-40B4-BE49-F238E27FC236}">
                <a16:creationId xmlns:a16="http://schemas.microsoft.com/office/drawing/2014/main" id="{7925E588-84F9-A7B0-25D3-30B1AF04692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54327" y="3058511"/>
            <a:ext cx="5666578" cy="2806262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40AA1B68-5CBB-22D2-FAE2-AAC7C7EA93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64167" y="151929"/>
            <a:ext cx="5402316" cy="648166"/>
          </a:xfrm>
        </p:spPr>
        <p:txBody>
          <a:bodyPr/>
          <a:lstStyle>
            <a:lvl1pPr>
              <a:defRPr>
                <a:solidFill>
                  <a:srgbClr val="2A446F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9" name="Text Placeholder 23">
            <a:extLst>
              <a:ext uri="{FF2B5EF4-FFF2-40B4-BE49-F238E27FC236}">
                <a16:creationId xmlns:a16="http://schemas.microsoft.com/office/drawing/2014/main" id="{A87A9181-DB9D-AF54-0B95-1EED37DE812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5519" y="4033256"/>
            <a:ext cx="5402316" cy="1726413"/>
          </a:xfr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4493212A-5A62-58BA-EA96-54673EC20AB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5463" y="3215453"/>
            <a:ext cx="5421312" cy="631825"/>
          </a:xfrm>
        </p:spPr>
        <p:txBody>
          <a:bodyPr/>
          <a:lstStyle>
            <a:lvl1pPr marL="0" indent="0">
              <a:buNone/>
              <a:defRPr sz="3600" b="1" i="0">
                <a:solidFill>
                  <a:srgbClr val="2A446F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defRPr>
            </a:lvl1pPr>
          </a:lstStyle>
          <a:p>
            <a:pPr lvl="0"/>
            <a:r>
              <a:rPr lang="en-US"/>
              <a:t>Click to edit title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7A43BE8-1DB3-915C-B82F-33DDF1D971E3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EA447E6C-855B-3537-8A7B-CCF79F01F071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29" name="Picture 28" descr="Microsoft logo">
            <a:extLst>
              <a:ext uri="{FF2B5EF4-FFF2-40B4-BE49-F238E27FC236}">
                <a16:creationId xmlns:a16="http://schemas.microsoft.com/office/drawing/2014/main" id="{F4FDF96D-9943-DE59-9F24-733CEC5D58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30" name="Title 1">
            <a:extLst>
              <a:ext uri="{FF2B5EF4-FFF2-40B4-BE49-F238E27FC236}">
                <a16:creationId xmlns:a16="http://schemas.microsoft.com/office/drawing/2014/main" id="{F008F726-0383-87D6-28DC-4583778E4EED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F441654-3747-5DD5-3361-EFACA9ACDF9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4588250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8ED8892-E5B6-FDC1-FE06-CE612BED8E63}"/>
              </a:ext>
            </a:extLst>
          </p:cNvPr>
          <p:cNvSpPr/>
          <p:nvPr userDrawn="1"/>
        </p:nvSpPr>
        <p:spPr>
          <a:xfrm>
            <a:off x="365757" y="0"/>
            <a:ext cx="11455149" cy="6044341"/>
          </a:xfrm>
          <a:prstGeom prst="rect">
            <a:avLst/>
          </a:prstGeom>
          <a:solidFill>
            <a:srgbClr val="F2F2F2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1FC1C39-DE56-7764-20B2-BF8B3BD1A28E}"/>
              </a:ext>
            </a:extLst>
          </p:cNvPr>
          <p:cNvGrpSpPr/>
          <p:nvPr userDrawn="1"/>
        </p:nvGrpSpPr>
        <p:grpSpPr>
          <a:xfrm>
            <a:off x="835505" y="1424650"/>
            <a:ext cx="10589207" cy="4328801"/>
            <a:chOff x="835505" y="1424650"/>
            <a:chExt cx="12865251" cy="432880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EAAE458-F9E7-946F-903E-7415BAF0388E}"/>
                </a:ext>
              </a:extLst>
            </p:cNvPr>
            <p:cNvSpPr/>
            <p:nvPr/>
          </p:nvSpPr>
          <p:spPr>
            <a:xfrm>
              <a:off x="835505" y="3088332"/>
              <a:ext cx="3062915" cy="266511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820D567-B1FD-8537-051F-E19E7B2DE38A}"/>
                </a:ext>
              </a:extLst>
            </p:cNvPr>
            <p:cNvSpPr/>
            <p:nvPr/>
          </p:nvSpPr>
          <p:spPr>
            <a:xfrm>
              <a:off x="4100254" y="3088333"/>
              <a:ext cx="3062915" cy="2665118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F3B4374-5B98-815E-41D5-106657932319}"/>
                </a:ext>
              </a:extLst>
            </p:cNvPr>
            <p:cNvSpPr/>
            <p:nvPr/>
          </p:nvSpPr>
          <p:spPr>
            <a:xfrm>
              <a:off x="7375657" y="3088333"/>
              <a:ext cx="3062915" cy="266511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522E698-91BE-5D05-C7C5-F33009CC2254}"/>
                </a:ext>
              </a:extLst>
            </p:cNvPr>
            <p:cNvSpPr/>
            <p:nvPr/>
          </p:nvSpPr>
          <p:spPr>
            <a:xfrm>
              <a:off x="835505" y="1424650"/>
              <a:ext cx="3062915" cy="1796030"/>
            </a:xfrm>
            <a:prstGeom prst="rect">
              <a:avLst/>
            </a:prstGeom>
            <a:solidFill>
              <a:srgbClr val="49C5B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07B22EC-8A9B-B866-D62B-C33B184F57E6}"/>
                </a:ext>
              </a:extLst>
            </p:cNvPr>
            <p:cNvSpPr/>
            <p:nvPr/>
          </p:nvSpPr>
          <p:spPr>
            <a:xfrm>
              <a:off x="4100254" y="1424651"/>
              <a:ext cx="3062915" cy="1796031"/>
            </a:xfrm>
            <a:prstGeom prst="rect">
              <a:avLst/>
            </a:prstGeom>
            <a:solidFill>
              <a:srgbClr val="2A446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A68B3EE9-C229-B898-F598-920F939A4E54}"/>
                </a:ext>
              </a:extLst>
            </p:cNvPr>
            <p:cNvSpPr/>
            <p:nvPr/>
          </p:nvSpPr>
          <p:spPr>
            <a:xfrm>
              <a:off x="7375657" y="1424651"/>
              <a:ext cx="3062915" cy="1796030"/>
            </a:xfrm>
            <a:prstGeom prst="rect">
              <a:avLst/>
            </a:prstGeom>
            <a:solidFill>
              <a:srgbClr val="FFB900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789F73C-9C1B-F608-668F-1CD05F1B786F}"/>
                </a:ext>
              </a:extLst>
            </p:cNvPr>
            <p:cNvSpPr/>
            <p:nvPr userDrawn="1"/>
          </p:nvSpPr>
          <p:spPr>
            <a:xfrm>
              <a:off x="10637841" y="3088333"/>
              <a:ext cx="3062915" cy="266511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3D30BBC-4BC1-2389-0E9B-2902CAC6CCB8}"/>
                </a:ext>
              </a:extLst>
            </p:cNvPr>
            <p:cNvSpPr/>
            <p:nvPr userDrawn="1"/>
          </p:nvSpPr>
          <p:spPr>
            <a:xfrm>
              <a:off x="10637841" y="1424651"/>
              <a:ext cx="3062915" cy="1796030"/>
            </a:xfrm>
            <a:prstGeom prst="rect">
              <a:avLst/>
            </a:prstGeom>
            <a:solidFill>
              <a:srgbClr val="F4364C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182880" tIns="1005840" rIns="182880" bIns="182880" numCol="1" spcCol="38100" rtlCol="0" anchor="t" anchorCtr="0">
              <a:noAutofit/>
            </a:bodyPr>
            <a:lstStyle/>
            <a:p>
              <a:pPr marL="0" lvl="1" indent="0" defTabSz="731520" fontAlgn="base">
                <a:spcBef>
                  <a:spcPct val="0"/>
                </a:spcBef>
                <a:spcAft>
                  <a:spcPts val="600"/>
                </a:spcAft>
                <a:buClr>
                  <a:schemeClr val="accent5"/>
                </a:buClr>
                <a:buSzTx/>
                <a:buNone/>
              </a:pPr>
              <a:endParaRPr kumimoji="0" lang="en-US" altLang="en-FI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15" name="Rectangle 14" descr="Gray box">
            <a:extLst>
              <a:ext uri="{FF2B5EF4-FFF2-40B4-BE49-F238E27FC236}">
                <a16:creationId xmlns:a16="http://schemas.microsoft.com/office/drawing/2014/main" id="{5FB742F4-2BF9-E645-5C2D-1B493F2DF9C2}"/>
              </a:ext>
            </a:extLst>
          </p:cNvPr>
          <p:cNvSpPr/>
          <p:nvPr userDrawn="1"/>
        </p:nvSpPr>
        <p:spPr>
          <a:xfrm>
            <a:off x="-1" y="306898"/>
            <a:ext cx="11424713" cy="815579"/>
          </a:xfrm>
          <a:prstGeom prst="rect">
            <a:avLst/>
          </a:prstGeom>
          <a:solidFill>
            <a:srgbClr val="FFB900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5917" y="306898"/>
            <a:ext cx="10170474" cy="81085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F48B996-61E4-97C8-0A6D-37CA5ACD2EA7}"/>
              </a:ext>
            </a:extLst>
          </p:cNvPr>
          <p:cNvSpPr>
            <a:spLocks noGrp="1"/>
          </p:cNvSpPr>
          <p:nvPr userDrawn="1">
            <p:ph type="body" sz="quarter" idx="21"/>
          </p:nvPr>
        </p:nvSpPr>
        <p:spPr>
          <a:xfrm>
            <a:off x="1040491" y="3389199"/>
            <a:ext cx="2196695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C5E0D171-4DE7-E051-3DDC-6EED7D17D3A9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3666034" y="3389199"/>
            <a:ext cx="2259052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4822ADA5-70E5-B0C5-62FA-BEA1EF9B1169}"/>
              </a:ext>
            </a:extLst>
          </p:cNvPr>
          <p:cNvSpPr>
            <a:spLocks noGrp="1"/>
          </p:cNvSpPr>
          <p:nvPr userDrawn="1">
            <p:ph type="body" sz="quarter" idx="23"/>
          </p:nvPr>
        </p:nvSpPr>
        <p:spPr>
          <a:xfrm>
            <a:off x="6351225" y="3389199"/>
            <a:ext cx="2256747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3AAA54B0-DFC2-9374-58EA-1F4DCEEF4E80}"/>
              </a:ext>
            </a:extLst>
          </p:cNvPr>
          <p:cNvSpPr>
            <a:spLocks noGrp="1"/>
          </p:cNvSpPr>
          <p:nvPr userDrawn="1">
            <p:ph type="pic" sz="quarter" idx="24"/>
          </p:nvPr>
        </p:nvSpPr>
        <p:spPr>
          <a:xfrm>
            <a:off x="835026" y="1423988"/>
            <a:ext cx="2521042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Picture Placeholder 38">
            <a:extLst>
              <a:ext uri="{FF2B5EF4-FFF2-40B4-BE49-F238E27FC236}">
                <a16:creationId xmlns:a16="http://schemas.microsoft.com/office/drawing/2014/main" id="{7C6689BF-3357-18F9-8BB5-3047A5A8D9BA}"/>
              </a:ext>
            </a:extLst>
          </p:cNvPr>
          <p:cNvSpPr>
            <a:spLocks noGrp="1"/>
          </p:cNvSpPr>
          <p:nvPr userDrawn="1">
            <p:ph type="pic" sz="quarter" idx="25"/>
          </p:nvPr>
        </p:nvSpPr>
        <p:spPr>
          <a:xfrm>
            <a:off x="3520084" y="1423988"/>
            <a:ext cx="2521043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41" name="Picture Placeholder 38">
            <a:extLst>
              <a:ext uri="{FF2B5EF4-FFF2-40B4-BE49-F238E27FC236}">
                <a16:creationId xmlns:a16="http://schemas.microsoft.com/office/drawing/2014/main" id="{D15D60C8-B16E-93B5-44ED-EDF9FB01956B}"/>
              </a:ext>
            </a:extLst>
          </p:cNvPr>
          <p:cNvSpPr>
            <a:spLocks noGrp="1"/>
          </p:cNvSpPr>
          <p:nvPr userDrawn="1">
            <p:ph type="pic" sz="quarter" idx="26"/>
          </p:nvPr>
        </p:nvSpPr>
        <p:spPr>
          <a:xfrm>
            <a:off x="6216024" y="1423988"/>
            <a:ext cx="2521042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DED70C2-8CB0-DDDD-3181-4D30D94C59A7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9041723" y="3389199"/>
            <a:ext cx="2214856" cy="2196124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marL="0" lvl="0" indent="0">
              <a:buSzTx/>
              <a:buFontTx/>
              <a:buNone/>
              <a:defRPr sz="1600"/>
            </a:pPr>
            <a:r>
              <a:rPr lang="en-US"/>
              <a:t>Click to edit Master text styles</a:t>
            </a:r>
          </a:p>
        </p:txBody>
      </p:sp>
      <p:sp>
        <p:nvSpPr>
          <p:cNvPr id="10" name="Picture Placeholder 38">
            <a:extLst>
              <a:ext uri="{FF2B5EF4-FFF2-40B4-BE49-F238E27FC236}">
                <a16:creationId xmlns:a16="http://schemas.microsoft.com/office/drawing/2014/main" id="{1507E437-E75E-1CEE-4684-9EE0C67B20AD}"/>
              </a:ext>
            </a:extLst>
          </p:cNvPr>
          <p:cNvSpPr>
            <a:spLocks noGrp="1"/>
          </p:cNvSpPr>
          <p:nvPr userDrawn="1">
            <p:ph type="pic" sz="quarter" idx="28"/>
          </p:nvPr>
        </p:nvSpPr>
        <p:spPr>
          <a:xfrm>
            <a:off x="8909373" y="1423988"/>
            <a:ext cx="2515339" cy="1663700"/>
          </a:xfrm>
        </p:spPr>
        <p:txBody>
          <a:bodyPr/>
          <a:lstStyle/>
          <a:p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9BE643E-9509-CC41-6F89-AEDDB72F4CCA}"/>
              </a:ext>
            </a:extLst>
          </p:cNvPr>
          <p:cNvSpPr/>
          <p:nvPr userDrawn="1"/>
        </p:nvSpPr>
        <p:spPr>
          <a:xfrm flipV="1">
            <a:off x="365756" y="6094299"/>
            <a:ext cx="11455149" cy="763701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4910C53F-67E0-DE46-CC47-79B078050F9B}"/>
              </a:ext>
            </a:extLst>
          </p:cNvPr>
          <p:cNvSpPr txBox="1">
            <a:spLocks/>
          </p:cNvSpPr>
          <p:nvPr userDrawn="1"/>
        </p:nvSpPr>
        <p:spPr>
          <a:xfrm>
            <a:off x="656620" y="616040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pic>
        <p:nvPicPr>
          <p:cNvPr id="32" name="Picture 31" descr="Microsoft logo">
            <a:extLst>
              <a:ext uri="{FF2B5EF4-FFF2-40B4-BE49-F238E27FC236}">
                <a16:creationId xmlns:a16="http://schemas.microsoft.com/office/drawing/2014/main" id="{3B77BEDF-A532-0F4E-250A-3AB1203618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143" y="6065105"/>
            <a:ext cx="1864762" cy="837398"/>
          </a:xfrm>
          <a:prstGeom prst="rect">
            <a:avLst/>
          </a:prstGeom>
        </p:spPr>
      </p:pic>
      <p:sp>
        <p:nvSpPr>
          <p:cNvPr id="33" name="Title 1">
            <a:extLst>
              <a:ext uri="{FF2B5EF4-FFF2-40B4-BE49-F238E27FC236}">
                <a16:creationId xmlns:a16="http://schemas.microsoft.com/office/drawing/2014/main" id="{B2587D44-5725-82FE-709A-BDA45C5DBD36}"/>
              </a:ext>
            </a:extLst>
          </p:cNvPr>
          <p:cNvSpPr txBox="1">
            <a:spLocks/>
          </p:cNvSpPr>
          <p:nvPr userDrawn="1"/>
        </p:nvSpPr>
        <p:spPr>
          <a:xfrm>
            <a:off x="2134666" y="616040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01037052-5BE0-0A8F-3D36-EB2431A2A932}"/>
              </a:ext>
            </a:extLst>
          </p:cNvPr>
          <p:cNvCxnSpPr/>
          <p:nvPr userDrawn="1"/>
        </p:nvCxnSpPr>
        <p:spPr>
          <a:xfrm>
            <a:off x="2057175" y="623032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6463396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E6AA4BE9-CEA0-034B-2D15-46CB323FE1C6}"/>
              </a:ext>
            </a:extLst>
          </p:cNvPr>
          <p:cNvSpPr/>
          <p:nvPr userDrawn="1"/>
        </p:nvSpPr>
        <p:spPr>
          <a:xfrm flipH="1">
            <a:off x="0" y="0"/>
            <a:ext cx="6131169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5" name="Picture Placeholder 3">
            <a:extLst>
              <a:ext uri="{FF2B5EF4-FFF2-40B4-BE49-F238E27FC236}">
                <a16:creationId xmlns:a16="http://schemas.microsoft.com/office/drawing/2014/main" id="{DBEB95F9-AFCD-124D-F111-23D3BE1CAC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" y="0"/>
            <a:ext cx="6131169" cy="6858000"/>
          </a:xfrm>
        </p:spPr>
        <p:txBody>
          <a:bodyPr anchor="ctr" anchorCtr="0"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5E605D-F0DF-46AA-A103-2C7D4D27C7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94487" y="1503363"/>
            <a:ext cx="5053012" cy="648166"/>
          </a:xfrm>
        </p:spPr>
        <p:txBody>
          <a:bodyPr/>
          <a:lstStyle>
            <a:lvl1pPr>
              <a:defRPr>
                <a:solidFill>
                  <a:srgbClr val="2A446F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pic>
        <p:nvPicPr>
          <p:cNvPr id="9" name="Picture 8" descr="Microsoft logo">
            <a:extLst>
              <a:ext uri="{FF2B5EF4-FFF2-40B4-BE49-F238E27FC236}">
                <a16:creationId xmlns:a16="http://schemas.microsoft.com/office/drawing/2014/main" id="{4BAD6741-ADA3-2B1E-46E0-5B5CBE18F2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500"/>
                    </a14:imgEffect>
                    <a14:imgEffect>
                      <a14:saturation sat="211000"/>
                    </a14:imgEffect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44" y="344141"/>
            <a:ext cx="1864762" cy="837398"/>
          </a:xfrm>
          <a:prstGeom prst="rect">
            <a:avLst/>
          </a:prstGeom>
        </p:spPr>
      </p:pic>
      <p:sp>
        <p:nvSpPr>
          <p:cNvPr id="10" name="Rectangle 9" descr="Transparent yellow box">
            <a:extLst>
              <a:ext uri="{FF2B5EF4-FFF2-40B4-BE49-F238E27FC236}">
                <a16:creationId xmlns:a16="http://schemas.microsoft.com/office/drawing/2014/main" id="{9F8F6C72-D14D-929A-5276-FDB5FC7E8BA0}"/>
              </a:ext>
            </a:extLst>
          </p:cNvPr>
          <p:cNvSpPr/>
          <p:nvPr userDrawn="1"/>
        </p:nvSpPr>
        <p:spPr>
          <a:xfrm>
            <a:off x="5625886" y="266242"/>
            <a:ext cx="6601284" cy="837398"/>
          </a:xfrm>
          <a:prstGeom prst="rect">
            <a:avLst/>
          </a:prstGeom>
          <a:solidFill>
            <a:srgbClr val="2A446F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no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6FD36B8A-8386-19CE-F46B-327563A54E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124" y="6492875"/>
            <a:ext cx="5266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 i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26CAABB1-90EC-41F7-BC66-96033C7D90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B1A85FBF-759C-B59B-101B-C660A5144B2E}"/>
              </a:ext>
            </a:extLst>
          </p:cNvPr>
          <p:cNvSpPr txBox="1">
            <a:spLocks/>
          </p:cNvSpPr>
          <p:nvPr userDrawn="1"/>
        </p:nvSpPr>
        <p:spPr>
          <a:xfrm>
            <a:off x="7030062" y="375137"/>
            <a:ext cx="1478046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>
              <a:defRPr/>
            </a:pPr>
            <a:r>
              <a:rPr lang="en-US" sz="2000" err="1">
                <a:solidFill>
                  <a:schemeClr val="bg1"/>
                </a:solidFill>
              </a:rPr>
              <a:t>SafetyHub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5BC2968F-F22E-95A2-06AB-19B9C670AA72}"/>
              </a:ext>
            </a:extLst>
          </p:cNvPr>
          <p:cNvSpPr txBox="1">
            <a:spLocks/>
          </p:cNvSpPr>
          <p:nvPr userDrawn="1"/>
        </p:nvSpPr>
        <p:spPr>
          <a:xfrm>
            <a:off x="8508108" y="375137"/>
            <a:ext cx="3812049" cy="620017"/>
          </a:xfrm>
          <a:prstGeom prst="rect">
            <a:avLst/>
          </a:prstGeom>
          <a:noFill/>
          <a:ln w="12700">
            <a:noFill/>
            <a:prstDash/>
            <a:miter lim="400000"/>
          </a:ln>
          <a:effectLst/>
          <a:extLst>
            <a:ext uri="{C572A759-6A51-4108-AA02-DFA0A04FC94B}">
              <ma14:wrappingTextBoxFlag xmlns:m="http://schemas.openxmlformats.org/officeDocument/2006/math" xmlns:a14="http://schemas.microsoft.com/office/drawing/2010/main" xmlns:ma14="http://schemas.microsoft.com/office/mac/drawingml/2011/main" xmlns="" val="1"/>
            </a:ext>
          </a:extLst>
        </p:spPr>
        <p:txBody>
          <a:bodyPr rot="0" spcFirstLastPara="0" vertOverflow="overflow" horzOverflow="overflow" vert="horz" wrap="square" lIns="45719" tIns="45720" rIns="45719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600" b="1" i="0" u="none" strike="noStrike" cap="none" spc="0" baseline="0">
                <a:solidFill>
                  <a:srgbClr val="000000"/>
                </a:solidFill>
                <a:uFillTx/>
                <a:latin typeface="Segoe UI Semibold" panose="020B0502040204020203" pitchFamily="34" charset="0"/>
                <a:ea typeface="Segoe UI Semibold" panose="020B0502040204020203" pitchFamily="34" charset="0"/>
                <a:cs typeface="Segoe UI Semibold" panose="020B0502040204020203" pitchFamily="34" charset="0"/>
                <a:sym typeface="Segoe UI Light"/>
              </a:defRPr>
            </a:lvl1pPr>
            <a:lvl2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2pPr>
            <a:lvl3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3pPr>
            <a:lvl4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4pPr>
            <a:lvl5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5pPr>
            <a:lvl6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6pPr>
            <a:lvl7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7pPr>
            <a:lvl8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8pPr>
            <a:lvl9pPr marL="0" marR="0" indent="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Segoe UI Light"/>
                <a:ea typeface="Segoe UI Light"/>
                <a:cs typeface="Segoe UI Light"/>
                <a:sym typeface="Segoe UI Light"/>
              </a:defRPr>
            </a:lvl9pPr>
          </a:lstStyle>
          <a:p>
            <a:pPr algn="l"/>
            <a:r>
              <a:rPr lang="en-US" sz="1800">
                <a:solidFill>
                  <a:schemeClr val="bg1"/>
                </a:solidFill>
                <a:latin typeface="Segoe UI Semibold" panose="020B0502040204020203" pitchFamily="34" charset="0"/>
                <a:cs typeface="Segoe UI Semibold" panose="020B0502040204020203" pitchFamily="34" charset="0"/>
              </a:rPr>
              <a:t>Occupational Health and Safety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D92FC01-9800-EFBB-3B0D-92B8EDE7C964}"/>
              </a:ext>
            </a:extLst>
          </p:cNvPr>
          <p:cNvCxnSpPr/>
          <p:nvPr userDrawn="1"/>
        </p:nvCxnSpPr>
        <p:spPr>
          <a:xfrm>
            <a:off x="8430617" y="445050"/>
            <a:ext cx="0" cy="503610"/>
          </a:xfrm>
          <a:prstGeom prst="line">
            <a:avLst/>
          </a:prstGeom>
          <a:noFill/>
          <a:ln w="12700" cap="flat">
            <a:solidFill>
              <a:srgbClr val="49C5B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8F79D577-63F6-E9A4-C0BF-0FAA0520729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94488" y="2272553"/>
            <a:ext cx="5053012" cy="3834560"/>
          </a:xfrm>
        </p:spPr>
        <p:txBody>
          <a:bodyPr/>
          <a:lstStyle>
            <a:lvl1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b="0" i="0"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011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F7155-97C9-5DD0-3DD6-0715E3E04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36781-CAB0-B554-D573-C7AB75A2B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58F4C3-82AB-F3B7-355F-AD3704375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3385F-5474-4F80-8245-F8F3409AF898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07952-7A2B-5E1A-53F9-3838E648D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4C017-45DF-8C0C-7637-587A236A2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2E7D-6FE3-4A3F-9987-CDD1EFD79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476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793F4-E720-4C23-9CFE-91BFCC5A4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94C3DC-0D0D-706E-58CF-51A36A908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AAF2E3-B815-36F6-B214-5BC27607E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3385F-5474-4F80-8245-F8F3409AF898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16881-CC61-6806-B997-9F779C095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2D734-E62F-A3AA-8D5E-87CC5FDDE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2E7D-6FE3-4A3F-9987-CDD1EFD79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786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B629E-C903-A855-41A5-499EA1B778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8C858-ED19-BF19-B502-FF4162D011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138B6F-D15C-F602-C82E-743ACAE098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858BBB-0AF6-1277-A314-59CA1BE10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3385F-5474-4F80-8245-F8F3409AF898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954C71-C4F3-DD47-4B93-988E10E8D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C996A7-0AC9-999F-DC47-BFBA45516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2E7D-6FE3-4A3F-9987-CDD1EFD79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500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DDFF0-DB6D-E3AF-68E7-8FA6A1FD0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AE7A2-D419-3665-E70D-A43917FA0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1ACCB9-C668-82B5-3BC6-74A34B5376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FDA244-6564-F91B-2A66-21BA92366A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8DC2A9-2C0B-324A-1618-604DF8B3B8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73B740-B39C-6DC9-EA7B-A4B3344AF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3385F-5474-4F80-8245-F8F3409AF898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00139D-C3BE-156F-FE22-CD59A63E7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C27C7-DCE8-3E4C-A6FB-627527168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2E7D-6FE3-4A3F-9987-CDD1EFD79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238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EF827-81A3-7923-943D-D308A5A5C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DDD397-A4BA-85DD-28E0-3CA15742C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3385F-5474-4F80-8245-F8F3409AF898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8F821E-A1D6-9F68-1EA7-FC6CD3A59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2F8406-747D-CB45-17AC-2D7CFF158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2E7D-6FE3-4A3F-9987-CDD1EFD79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590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D64061-094A-269F-0907-8F26CD358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3385F-5474-4F80-8245-F8F3409AF898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F5B79A-9C05-FD63-4350-1D1663B11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3D6FA1-1693-6B78-2481-DCB4FF3C5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2E7D-6FE3-4A3F-9987-CDD1EFD79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46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D11FD-F8AD-4C33-6FCA-0821FCBD8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DE928-8AD8-4FAE-F4B9-EE38D9E84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38284A-6BC4-3A4F-6C8B-05BB4FB67D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4348B6-18C7-9B57-4CB0-75663BBFD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3385F-5474-4F80-8245-F8F3409AF898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CEE77D-8A09-FF5C-8ED5-96EDE1264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E91E49-734C-DBC4-DD6D-59D07F1E8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2E7D-6FE3-4A3F-9987-CDD1EFD79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46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BDA29-FF74-FD13-096A-D99CE1F3D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E7C33F-8E92-C8B4-BA1D-BAC502F6D1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9AAE9A-CA3E-1B3D-34F7-F7173D488A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68E3CD-2C4A-AC7C-D295-43037CC6C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3385F-5474-4F80-8245-F8F3409AF898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C85FE3-CFA0-9820-68CB-02D6FCE4A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ACC42B-6917-3E6D-E06C-E4F932933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2E7D-6FE3-4A3F-9987-CDD1EFD79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067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6BE38-BE54-0ECE-25FE-478A2196D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4C3341-A8B9-5073-942F-23281F8B70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3137F-FD89-22E7-7198-A36924AFB5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3385F-5474-4F80-8245-F8F3409AF898}" type="datetimeFigureOut">
              <a:rPr lang="en-US" smtClean="0"/>
              <a:t>4/22/2024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70D21-E05E-3EA1-A681-2F7A3D4A83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6EEF4A-7B67-AE73-59A6-589030221D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12E7D-6FE3-4A3F-9987-CDD1EFD79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95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  <p:sldLayoutId id="2147483664" r:id="rId14"/>
    <p:sldLayoutId id="2147483665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microsoft.com/office/2018/10/relationships/comments" Target="../comments/modernComment_7FFFD00D_1870F83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hyperlink" Target="https://creativecommons.org/licenses/by-nc-sa/3.0/" TargetMode="External"/><Relationship Id="rId4" Type="http://schemas.openxmlformats.org/officeDocument/2006/relationships/hyperlink" Target="https://www.flickr.com/photos/smiller999/4963769225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Microsoft logo">
            <a:extLst>
              <a:ext uri="{FF2B5EF4-FFF2-40B4-BE49-F238E27FC236}">
                <a16:creationId xmlns:a16="http://schemas.microsoft.com/office/drawing/2014/main" id="{25B9A8D0-E6B3-93E1-AF1D-9963B29ADF5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857" y="496388"/>
            <a:ext cx="1864762" cy="837398"/>
          </a:xfrm>
          <a:prstGeom prst="rect">
            <a:avLst/>
          </a:prstGeom>
        </p:spPr>
      </p:pic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5AB8A9E9-9C4B-E056-8F6F-AD7651D62B3C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94" r="20394"/>
          <a:stretch/>
        </p:blipFill>
        <p:spPr/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D3267DAF-5AF2-CAE4-D4BE-F00093540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  <a:latin typeface="Segoe UI Semibold"/>
                <a:cs typeface="Segoe UI Semibold"/>
              </a:rPr>
              <a:t>Box Cutter Safety</a:t>
            </a:r>
          </a:p>
        </p:txBody>
      </p:sp>
    </p:spTree>
    <p:extLst>
      <p:ext uri="{BB962C8B-B14F-4D97-AF65-F5344CB8AC3E}">
        <p14:creationId xmlns:p14="http://schemas.microsoft.com/office/powerpoint/2010/main" val="372027823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57B94-76F7-5F39-45BE-E2D2759C32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49867" y="883921"/>
            <a:ext cx="5656316" cy="197401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200" dirty="0">
                <a:latin typeface="Segoe UI"/>
                <a:cs typeface="Segoe UI"/>
              </a:rPr>
              <a:t>A box cutter knife is a type of utility knife used for cutting cardboard, plastic, tape, paper, and similar materials, making it handy for opening packages. </a:t>
            </a:r>
            <a:endParaRPr lang="en-US"/>
          </a:p>
          <a:p>
            <a:r>
              <a:rPr lang="en-US" sz="1200" dirty="0">
                <a:latin typeface="Segoe UI"/>
                <a:cs typeface="Segoe UI"/>
              </a:rPr>
              <a:t>A box cutter knife usually has a retractable blade that can be exposed or hidden by sliding a sleeve on the handle. </a:t>
            </a:r>
            <a:endParaRPr lang="en-US"/>
          </a:p>
          <a:p>
            <a:r>
              <a:rPr lang="en-US" sz="1200" dirty="0">
                <a:latin typeface="Segoe UI"/>
                <a:cs typeface="Segoe UI"/>
              </a:rPr>
              <a:t>Some box cutter knives have snap-off blades that can be broken off when </a:t>
            </a:r>
            <a:r>
              <a:rPr lang="en-US" sz="1200">
                <a:latin typeface="Segoe UI"/>
                <a:cs typeface="Segoe UI"/>
              </a:rPr>
              <a:t>they become dull. </a:t>
            </a:r>
            <a:endParaRPr lang="en-US"/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endParaRPr lang="en-US" sz="1600" dirty="0"/>
          </a:p>
        </p:txBody>
      </p:sp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26A08AA7-9E99-C706-9C12-43B23622265D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12895" b="12895"/>
          <a:stretch/>
        </p:blipFill>
        <p:spPr/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E1FD6DF8-FBEB-61E0-9957-BD3F6E1BD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ts val="1000"/>
              </a:spcBef>
            </a:pPr>
            <a:r>
              <a:rPr lang="en-US" sz="3600" b="1" dirty="0">
                <a:latin typeface="Segoe UI Semibold"/>
                <a:ea typeface="+mn-ea"/>
                <a:cs typeface="Segoe UI Semibold"/>
              </a:rPr>
              <a:t>Box cutter knives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EC9ADC-D24A-2D51-3680-DD7C44639CB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5519" y="3780149"/>
            <a:ext cx="5402316" cy="231545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1200" dirty="0">
                <a:latin typeface="Segoe UI"/>
                <a:cs typeface="Segoe UI"/>
              </a:rPr>
              <a:t>Watch the blade at all times and do not get distracted by other tasks or people.</a:t>
            </a:r>
          </a:p>
          <a:p>
            <a:r>
              <a:rPr lang="en-US" sz="1200" dirty="0">
                <a:latin typeface="Segoe UI"/>
                <a:cs typeface="Segoe UI"/>
              </a:rPr>
              <a:t>Wear gloves and other protective equipment when handling box cutters.</a:t>
            </a:r>
          </a:p>
          <a:p>
            <a:r>
              <a:rPr lang="en-US" sz="1200" dirty="0">
                <a:latin typeface="Segoe UI"/>
                <a:cs typeface="Segoe UI"/>
              </a:rPr>
              <a:t>Angle the box cutter away from your body and make sure no body parts are in the cutting path.</a:t>
            </a:r>
          </a:p>
          <a:p>
            <a:r>
              <a:rPr lang="en-US" sz="1200" dirty="0">
                <a:latin typeface="Segoe UI"/>
                <a:cs typeface="Segoe UI"/>
              </a:rPr>
              <a:t>Keep the blade as short as possible and retract it when not in use.</a:t>
            </a:r>
          </a:p>
          <a:p>
            <a:r>
              <a:rPr lang="en-US" sz="1200" dirty="0">
                <a:latin typeface="Segoe UI"/>
                <a:cs typeface="Segoe UI"/>
              </a:rPr>
              <a:t>Dispose of dull or damaged blades in a puncture-resistant container.</a:t>
            </a:r>
          </a:p>
          <a:p>
            <a:endParaRPr lang="en-US" sz="16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6768183-A685-DBCA-223C-C8EE3FFE285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61963" y="3063053"/>
            <a:ext cx="5421312" cy="63182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Segoe UI Semibold"/>
                <a:cs typeface="Segoe UI Semibold"/>
              </a:rPr>
              <a:t>Blade safety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12D5C13-FF49-89EE-877C-F9A97196E8A7}"/>
              </a:ext>
            </a:extLst>
          </p:cNvPr>
          <p:cNvSpPr txBox="1"/>
          <p:nvPr/>
        </p:nvSpPr>
        <p:spPr>
          <a:xfrm>
            <a:off x="6154327" y="5864773"/>
            <a:ext cx="56665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4" tooltip="https://www.flickr.com/photos/smiller999/49637692252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5" tooltip="https://creativecommons.org/licenses/by-nc-sa/3.0/"/>
              </a:rPr>
              <a:t>CC BY-SA-NC</a:t>
            </a:r>
            <a:endParaRPr lang="en-US" sz="900"/>
          </a:p>
        </p:txBody>
      </p:sp>
      <p:pic>
        <p:nvPicPr>
          <p:cNvPr id="10" name="Picture Placeholder 9" descr="A blue and silver utility knife&#10;&#10;Description automatically generated with low confidence">
            <a:extLst>
              <a:ext uri="{FF2B5EF4-FFF2-40B4-BE49-F238E27FC236}">
                <a16:creationId xmlns:a16="http://schemas.microsoft.com/office/drawing/2014/main" id="{DBB21E57-0A22-2EE0-FB9D-169E8F1ACA1B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" b="56"/>
          <a:stretch>
            <a:fillRect/>
          </a:stretch>
        </p:blipFill>
        <p:spPr>
          <a:xfrm>
            <a:off x="249871" y="1"/>
            <a:ext cx="5857078" cy="2857062"/>
          </a:xfrm>
        </p:spPr>
      </p:pic>
    </p:spTree>
    <p:extLst>
      <p:ext uri="{BB962C8B-B14F-4D97-AF65-F5344CB8AC3E}">
        <p14:creationId xmlns:p14="http://schemas.microsoft.com/office/powerpoint/2010/main" val="41005675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4C7FEF5324AFC4B95288B82912D0F51" ma:contentTypeVersion="9" ma:contentTypeDescription="Create a new document." ma:contentTypeScope="" ma:versionID="80ddc962b6db6f8c85a5553a64085466">
  <xsd:schema xmlns:xsd="http://www.w3.org/2001/XMLSchema" xmlns:xs="http://www.w3.org/2001/XMLSchema" xmlns:p="http://schemas.microsoft.com/office/2006/metadata/properties" xmlns:ns1="http://schemas.microsoft.com/sharepoint/v3" xmlns:ns2="6d78d3f8-3e32-4f60-8aaa-4620e3982db2" targetNamespace="http://schemas.microsoft.com/office/2006/metadata/properties" ma:root="true" ma:fieldsID="e80f7a7f92e36799953a9ea096e82254" ns1:_="" ns2:_="">
    <xsd:import namespace="http://schemas.microsoft.com/sharepoint/v3"/>
    <xsd:import namespace="6d78d3f8-3e32-4f60-8aaa-4620e3982db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78d3f8-3e32-4f60-8aaa-4620e3982d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65C75C1-D5BF-4F80-8EE1-6C6A5482BB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08C7296-A38E-46B5-AA72-F72EA1F125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78d3f8-3e32-4f60-8aaa-4620e3982db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6D607B3-A5D3-4042-B9D3-B01104802A6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ec3030aa-4b04-46b5-86ff-52468eae30b5"/>
    <ds:schemaRef ds:uri="230e9df3-be65-4c73-a93b-d1236ebd677e"/>
    <ds:schemaRef ds:uri="1b08ac3b-dfaf-4d00-bc56-d65b4c9afbff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164</Words>
  <Application>Microsoft Office PowerPoint</Application>
  <PresentationFormat>Widescreen</PresentationFormat>
  <Paragraphs>12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Box Cutter Safety</vt:lpstr>
      <vt:lpstr>Box cutter knives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Inclement Weather-Retail</dc:title>
  <dc:creator>Teresa McDiffett-Mahaffey</dc:creator>
  <cp:lastModifiedBy>Amanda Cote</cp:lastModifiedBy>
  <cp:revision>44</cp:revision>
  <dcterms:created xsi:type="dcterms:W3CDTF">2023-05-26T21:59:44Z</dcterms:created>
  <dcterms:modified xsi:type="dcterms:W3CDTF">2024-04-22T22:37:09Z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0x010100A4C7FEF5324AFC4B95288B82912D0F51</vt:lpwstr>
  </property>
  <property fmtid="{D5CDD505-2E9C-101B-9397-08002B2CF9AE}" pid="3" name="MediaServiceImageTags">
    <vt:lpwstr/>
  </property>
</Properties>
</file>