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  <p:sldMasterId id="2147483671" r:id="rId5"/>
  </p:sldMasterIdLst>
  <p:notesMasterIdLst>
    <p:notesMasterId r:id="rId9"/>
  </p:notesMasterIdLst>
  <p:sldIdLst>
    <p:sldId id="2147471352" r:id="rId6"/>
    <p:sldId id="2147471375" r:id="rId7"/>
    <p:sldId id="2147471369" r:id="rId8"/>
  </p:sldIdLst>
  <p:sldSz cx="6858000" cy="9144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4185" userDrawn="1">
          <p15:clr>
            <a:srgbClr val="A4A3A4"/>
          </p15:clr>
        </p15:guide>
        <p15:guide id="3" orient="horz" pos="5472" userDrawn="1">
          <p15:clr>
            <a:srgbClr val="A4A3A4"/>
          </p15:clr>
        </p15:guide>
        <p15:guide id="4" pos="135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pos="905" userDrawn="1">
          <p15:clr>
            <a:srgbClr val="A4A3A4"/>
          </p15:clr>
        </p15:guide>
        <p15:guide id="7" pos="272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631927-B643-07E9-4753-CE93E858E55C}" name="Guest User" initials="GU" userId="S::urn:spo:anon#cfb5eea1e7e513aac7307efbb478f89a8d0538cdc068c50019025ea8d422a057::" providerId="AD"/>
  <p188:author id="{CDFC8628-3BA0-E1E9-7C4B-A2B22583C6B0}" name="Brianne Pruitt" initials="BP" userId="S::bpruitt@we-worldwide.com::573dc38f-55ec-4a0a-848c-8365bac6da4b" providerId="AD"/>
  <p188:author id="{8443ED59-20C7-4FDF-8DCA-8A14D1AA1C8C}" name="Microsoft Office User" initials="MOU" userId="Microsoft Office User" providerId="None"/>
  <p188:author id="{BE920E5A-6684-0960-5A11-E95028735279}" name="Guest User" initials="GU" userId="S::urn:spo:anon#622a20c5f4246691f4c5966f0ccfb711d4fe718ad6e994211378fd06c436fb3a::" providerId="AD"/>
  <p188:author id="{2D9D3B6A-98BA-1B53-71D3-CBBA4C0BC06C}" name="Mason Cheung" initials="MC" userId="S::mcheung@we-worldwide.com::9096762b-cf7c-4435-b094-ad66bb64d120" providerId="AD"/>
  <p188:author id="{31389989-C762-E73E-CB27-00A147E3C89E}" name="Lou Maxon III" initials="LI" userId="S::lmaxon@we-worldwide.com::dfb8c7a0-c38c-4721-8702-6d7dd4545b18" providerId="AD"/>
  <p188:author id="{59B57BAC-03C3-CE2C-451A-B0603975CAE2}" name="Michael Lee" initials="ML" userId="S::milee@we-worldwide.com::ec205580-b353-4964-954f-8d4ee3995fbf" providerId="AD"/>
  <p188:author id="{279666AD-9132-49D5-3BA2-B99854551B33}" name="Ian Kimmich" initials="IK" userId="S::ikimmich@we-worldwide.com::3bf576a0-1668-49a6-aed8-9d9c528add61" providerId="AD"/>
  <p188:author id="{1E83EABB-6E0D-67E9-C71D-08C33AFA54EA}" name="Eric Wilinski" initials="EW" userId="S::ewilinski@we-worldwide.com::d459117e-7d6c-4c46-8d1b-8d220f89958f" providerId="AD"/>
  <p188:author id="{C3A87ACC-513D-0E5C-10E6-E29935F975BC}" name="Guest User" initials="GU" userId="S::urn:spo:anon#89078eab088a3c2ca779c8f7cc29cd1a826b92c896cef897c2c6f3155b3709cd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4364C"/>
    <a:srgbClr val="49C5B1"/>
    <a:srgbClr val="2A446F"/>
    <a:srgbClr val="FFB3BB"/>
    <a:srgbClr val="FFE399"/>
    <a:srgbClr val="BADDD2"/>
    <a:srgbClr val="0179D4"/>
    <a:srgbClr val="243A5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269" y="82"/>
      </p:cViewPr>
      <p:guideLst>
        <p:guide orient="horz" pos="288"/>
        <p:guide pos="4185"/>
        <p:guide orient="horz" pos="5472"/>
        <p:guide pos="135"/>
        <p:guide orient="horz" pos="2880"/>
        <p:guide pos="905"/>
        <p:guide pos="2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Nelson (SGS NORTH AMERICA INC)" userId="e69876e3-d182-46c8-b90b-83cd003f4536" providerId="ADAL" clId="{BD4E1693-C1FA-4AE3-9612-A18E6719D6D5}"/>
    <pc:docChg chg="delSld modSld sldOrd">
      <pc:chgData name="Katy Nelson (SGS NORTH AMERICA INC)" userId="e69876e3-d182-46c8-b90b-83cd003f4536" providerId="ADAL" clId="{BD4E1693-C1FA-4AE3-9612-A18E6719D6D5}" dt="2023-08-04T03:00:17.114" v="28"/>
      <pc:docMkLst>
        <pc:docMk/>
      </pc:docMkLst>
      <pc:sldChg chg="del">
        <pc:chgData name="Katy Nelson (SGS NORTH AMERICA INC)" userId="e69876e3-d182-46c8-b90b-83cd003f4536" providerId="ADAL" clId="{BD4E1693-C1FA-4AE3-9612-A18E6719D6D5}" dt="2023-08-04T02:59:29.756" v="7" actId="47"/>
        <pc:sldMkLst>
          <pc:docMk/>
          <pc:sldMk cId="1392511189" sldId="271"/>
        </pc:sldMkLst>
      </pc:sldChg>
      <pc:sldChg chg="del">
        <pc:chgData name="Katy Nelson (SGS NORTH AMERICA INC)" userId="e69876e3-d182-46c8-b90b-83cd003f4536" providerId="ADAL" clId="{BD4E1693-C1FA-4AE3-9612-A18E6719D6D5}" dt="2023-08-04T02:59:25.755" v="5" actId="47"/>
        <pc:sldMkLst>
          <pc:docMk/>
          <pc:sldMk cId="308383349" sldId="2147471351"/>
        </pc:sldMkLst>
      </pc:sldChg>
      <pc:sldChg chg="del">
        <pc:chgData name="Katy Nelson (SGS NORTH AMERICA INC)" userId="e69876e3-d182-46c8-b90b-83cd003f4536" providerId="ADAL" clId="{BD4E1693-C1FA-4AE3-9612-A18E6719D6D5}" dt="2023-08-04T02:59:31.716" v="9" actId="47"/>
        <pc:sldMkLst>
          <pc:docMk/>
          <pc:sldMk cId="1244753522" sldId="2147471353"/>
        </pc:sldMkLst>
      </pc:sldChg>
      <pc:sldChg chg="del">
        <pc:chgData name="Katy Nelson (SGS NORTH AMERICA INC)" userId="e69876e3-d182-46c8-b90b-83cd003f4536" providerId="ADAL" clId="{BD4E1693-C1FA-4AE3-9612-A18E6719D6D5}" dt="2023-08-04T02:59:32.689" v="10" actId="47"/>
        <pc:sldMkLst>
          <pc:docMk/>
          <pc:sldMk cId="55759352" sldId="2147471354"/>
        </pc:sldMkLst>
      </pc:sldChg>
      <pc:sldChg chg="del">
        <pc:chgData name="Katy Nelson (SGS NORTH AMERICA INC)" userId="e69876e3-d182-46c8-b90b-83cd003f4536" providerId="ADAL" clId="{BD4E1693-C1FA-4AE3-9612-A18E6719D6D5}" dt="2023-08-04T02:59:24.789" v="4" actId="47"/>
        <pc:sldMkLst>
          <pc:docMk/>
          <pc:sldMk cId="1024544782" sldId="2147471355"/>
        </pc:sldMkLst>
      </pc:sldChg>
      <pc:sldChg chg="del">
        <pc:chgData name="Katy Nelson (SGS NORTH AMERICA INC)" userId="e69876e3-d182-46c8-b90b-83cd003f4536" providerId="ADAL" clId="{BD4E1693-C1FA-4AE3-9612-A18E6719D6D5}" dt="2023-08-04T02:59:38.714" v="16" actId="47"/>
        <pc:sldMkLst>
          <pc:docMk/>
          <pc:sldMk cId="1014687008" sldId="2147471356"/>
        </pc:sldMkLst>
      </pc:sldChg>
      <pc:sldChg chg="del">
        <pc:chgData name="Katy Nelson (SGS NORTH AMERICA INC)" userId="e69876e3-d182-46c8-b90b-83cd003f4536" providerId="ADAL" clId="{BD4E1693-C1FA-4AE3-9612-A18E6719D6D5}" dt="2023-08-04T02:59:35.672" v="13" actId="47"/>
        <pc:sldMkLst>
          <pc:docMk/>
          <pc:sldMk cId="1450601879" sldId="2147471357"/>
        </pc:sldMkLst>
      </pc:sldChg>
      <pc:sldChg chg="del">
        <pc:chgData name="Katy Nelson (SGS NORTH AMERICA INC)" userId="e69876e3-d182-46c8-b90b-83cd003f4536" providerId="ADAL" clId="{BD4E1693-C1FA-4AE3-9612-A18E6719D6D5}" dt="2023-08-04T02:59:40.055" v="17" actId="47"/>
        <pc:sldMkLst>
          <pc:docMk/>
          <pc:sldMk cId="2277526067" sldId="2147471358"/>
        </pc:sldMkLst>
      </pc:sldChg>
      <pc:sldChg chg="del">
        <pc:chgData name="Katy Nelson (SGS NORTH AMERICA INC)" userId="e69876e3-d182-46c8-b90b-83cd003f4536" providerId="ADAL" clId="{BD4E1693-C1FA-4AE3-9612-A18E6719D6D5}" dt="2023-08-04T02:59:42.013" v="18" actId="47"/>
        <pc:sldMkLst>
          <pc:docMk/>
          <pc:sldMk cId="925320716" sldId="2147471359"/>
        </pc:sldMkLst>
      </pc:sldChg>
      <pc:sldChg chg="del">
        <pc:chgData name="Katy Nelson (SGS NORTH AMERICA INC)" userId="e69876e3-d182-46c8-b90b-83cd003f4536" providerId="ADAL" clId="{BD4E1693-C1FA-4AE3-9612-A18E6719D6D5}" dt="2023-08-04T02:59:53.686" v="26" actId="47"/>
        <pc:sldMkLst>
          <pc:docMk/>
          <pc:sldMk cId="3405198033" sldId="2147471360"/>
        </pc:sldMkLst>
      </pc:sldChg>
      <pc:sldChg chg="del">
        <pc:chgData name="Katy Nelson (SGS NORTH AMERICA INC)" userId="e69876e3-d182-46c8-b90b-83cd003f4536" providerId="ADAL" clId="{BD4E1693-C1FA-4AE3-9612-A18E6719D6D5}" dt="2023-08-04T02:59:52.205" v="25" actId="47"/>
        <pc:sldMkLst>
          <pc:docMk/>
          <pc:sldMk cId="3388550554" sldId="2147471361"/>
        </pc:sldMkLst>
      </pc:sldChg>
      <pc:sldChg chg="del">
        <pc:chgData name="Katy Nelson (SGS NORTH AMERICA INC)" userId="e69876e3-d182-46c8-b90b-83cd003f4536" providerId="ADAL" clId="{BD4E1693-C1FA-4AE3-9612-A18E6719D6D5}" dt="2023-08-04T02:59:50.972" v="24" actId="47"/>
        <pc:sldMkLst>
          <pc:docMk/>
          <pc:sldMk cId="4294577583" sldId="2147471362"/>
        </pc:sldMkLst>
      </pc:sldChg>
      <pc:sldChg chg="del">
        <pc:chgData name="Katy Nelson (SGS NORTH AMERICA INC)" userId="e69876e3-d182-46c8-b90b-83cd003f4536" providerId="ADAL" clId="{BD4E1693-C1FA-4AE3-9612-A18E6719D6D5}" dt="2023-08-04T02:59:50.088" v="23" actId="47"/>
        <pc:sldMkLst>
          <pc:docMk/>
          <pc:sldMk cId="3576866604" sldId="2147471363"/>
        </pc:sldMkLst>
      </pc:sldChg>
      <pc:sldChg chg="del">
        <pc:chgData name="Katy Nelson (SGS NORTH AMERICA INC)" userId="e69876e3-d182-46c8-b90b-83cd003f4536" providerId="ADAL" clId="{BD4E1693-C1FA-4AE3-9612-A18E6719D6D5}" dt="2023-08-04T02:59:49.572" v="22" actId="47"/>
        <pc:sldMkLst>
          <pc:docMk/>
          <pc:sldMk cId="2362612623" sldId="2147471364"/>
        </pc:sldMkLst>
      </pc:sldChg>
      <pc:sldChg chg="del ord">
        <pc:chgData name="Katy Nelson (SGS NORTH AMERICA INC)" userId="e69876e3-d182-46c8-b90b-83cd003f4536" providerId="ADAL" clId="{BD4E1693-C1FA-4AE3-9612-A18E6719D6D5}" dt="2023-08-04T02:59:48.772" v="21" actId="47"/>
        <pc:sldMkLst>
          <pc:docMk/>
          <pc:sldMk cId="4174674871" sldId="2147471365"/>
        </pc:sldMkLst>
      </pc:sldChg>
      <pc:sldChg chg="del">
        <pc:chgData name="Katy Nelson (SGS NORTH AMERICA INC)" userId="e69876e3-d182-46c8-b90b-83cd003f4536" providerId="ADAL" clId="{BD4E1693-C1FA-4AE3-9612-A18E6719D6D5}" dt="2023-08-04T02:59:37.667" v="15" actId="47"/>
        <pc:sldMkLst>
          <pc:docMk/>
          <pc:sldMk cId="3314704916" sldId="2147471366"/>
        </pc:sldMkLst>
      </pc:sldChg>
      <pc:sldChg chg="del">
        <pc:chgData name="Katy Nelson (SGS NORTH AMERICA INC)" userId="e69876e3-d182-46c8-b90b-83cd003f4536" providerId="ADAL" clId="{BD4E1693-C1FA-4AE3-9612-A18E6719D6D5}" dt="2023-08-04T02:59:03.905" v="0" actId="47"/>
        <pc:sldMkLst>
          <pc:docMk/>
          <pc:sldMk cId="1693946814" sldId="2147471367"/>
        </pc:sldMkLst>
      </pc:sldChg>
      <pc:sldChg chg="del">
        <pc:chgData name="Katy Nelson (SGS NORTH AMERICA INC)" userId="e69876e3-d182-46c8-b90b-83cd003f4536" providerId="ADAL" clId="{BD4E1693-C1FA-4AE3-9612-A18E6719D6D5}" dt="2023-08-04T02:59:36.702" v="14" actId="47"/>
        <pc:sldMkLst>
          <pc:docMk/>
          <pc:sldMk cId="3333225960" sldId="2147471368"/>
        </pc:sldMkLst>
      </pc:sldChg>
      <pc:sldChg chg="del">
        <pc:chgData name="Katy Nelson (SGS NORTH AMERICA INC)" userId="e69876e3-d182-46c8-b90b-83cd003f4536" providerId="ADAL" clId="{BD4E1693-C1FA-4AE3-9612-A18E6719D6D5}" dt="2023-08-04T02:59:05.472" v="1" actId="47"/>
        <pc:sldMkLst>
          <pc:docMk/>
          <pc:sldMk cId="1540464323" sldId="2147471370"/>
        </pc:sldMkLst>
      </pc:sldChg>
      <pc:sldChg chg="del">
        <pc:chgData name="Katy Nelson (SGS NORTH AMERICA INC)" userId="e69876e3-d182-46c8-b90b-83cd003f4536" providerId="ADAL" clId="{BD4E1693-C1FA-4AE3-9612-A18E6719D6D5}" dt="2023-08-04T02:59:06.562" v="2" actId="47"/>
        <pc:sldMkLst>
          <pc:docMk/>
          <pc:sldMk cId="3214265928" sldId="2147471371"/>
        </pc:sldMkLst>
      </pc:sldChg>
      <pc:sldChg chg="del">
        <pc:chgData name="Katy Nelson (SGS NORTH AMERICA INC)" userId="e69876e3-d182-46c8-b90b-83cd003f4536" providerId="ADAL" clId="{BD4E1693-C1FA-4AE3-9612-A18E6719D6D5}" dt="2023-08-04T02:59:15.694" v="3" actId="47"/>
        <pc:sldMkLst>
          <pc:docMk/>
          <pc:sldMk cId="4119539632" sldId="2147471372"/>
        </pc:sldMkLst>
      </pc:sldChg>
      <pc:sldChg chg="del">
        <pc:chgData name="Katy Nelson (SGS NORTH AMERICA INC)" userId="e69876e3-d182-46c8-b90b-83cd003f4536" providerId="ADAL" clId="{BD4E1693-C1FA-4AE3-9612-A18E6719D6D5}" dt="2023-08-04T02:59:34.689" v="12" actId="47"/>
        <pc:sldMkLst>
          <pc:docMk/>
          <pc:sldMk cId="4224182950" sldId="2147471373"/>
        </pc:sldMkLst>
      </pc:sldChg>
      <pc:sldChg chg="del">
        <pc:chgData name="Katy Nelson (SGS NORTH AMERICA INC)" userId="e69876e3-d182-46c8-b90b-83cd003f4536" providerId="ADAL" clId="{BD4E1693-C1FA-4AE3-9612-A18E6719D6D5}" dt="2023-08-04T02:59:33.705" v="11" actId="47"/>
        <pc:sldMkLst>
          <pc:docMk/>
          <pc:sldMk cId="377300538" sldId="2147471374"/>
        </pc:sldMkLst>
      </pc:sldChg>
      <pc:sldChg chg="ord">
        <pc:chgData name="Katy Nelson (SGS NORTH AMERICA INC)" userId="e69876e3-d182-46c8-b90b-83cd003f4536" providerId="ADAL" clId="{BD4E1693-C1FA-4AE3-9612-A18E6719D6D5}" dt="2023-08-04T03:00:17.114" v="28"/>
        <pc:sldMkLst>
          <pc:docMk/>
          <pc:sldMk cId="84086720" sldId="2147471375"/>
        </pc:sldMkLst>
      </pc:sldChg>
      <pc:sldChg chg="del">
        <pc:chgData name="Katy Nelson (SGS NORTH AMERICA INC)" userId="e69876e3-d182-46c8-b90b-83cd003f4536" providerId="ADAL" clId="{BD4E1693-C1FA-4AE3-9612-A18E6719D6D5}" dt="2023-08-04T02:59:28.622" v="6" actId="47"/>
        <pc:sldMkLst>
          <pc:docMk/>
          <pc:sldMk cId="1920232100" sldId="2147471376"/>
        </pc:sldMkLst>
      </pc:sldChg>
      <pc:sldChg chg="del">
        <pc:chgData name="Katy Nelson (SGS NORTH AMERICA INC)" userId="e69876e3-d182-46c8-b90b-83cd003f4536" providerId="ADAL" clId="{BD4E1693-C1FA-4AE3-9612-A18E6719D6D5}" dt="2023-08-04T02:59:30.650" v="8" actId="47"/>
        <pc:sldMkLst>
          <pc:docMk/>
          <pc:sldMk cId="2874156147" sldId="2147471377"/>
        </pc:sldMkLst>
      </pc:sldChg>
      <pc:sldMasterChg chg="delSldLayout">
        <pc:chgData name="Katy Nelson (SGS NORTH AMERICA INC)" userId="e69876e3-d182-46c8-b90b-83cd003f4536" providerId="ADAL" clId="{BD4E1693-C1FA-4AE3-9612-A18E6719D6D5}" dt="2023-08-04T02:59:15.694" v="3" actId="47"/>
        <pc:sldMasterMkLst>
          <pc:docMk/>
          <pc:sldMasterMk cId="0" sldId="2147483667"/>
        </pc:sldMasterMkLst>
        <pc:sldLayoutChg chg="del">
          <pc:chgData name="Katy Nelson (SGS NORTH AMERICA INC)" userId="e69876e3-d182-46c8-b90b-83cd003f4536" providerId="ADAL" clId="{BD4E1693-C1FA-4AE3-9612-A18E6719D6D5}" dt="2023-08-04T02:59:15.694" v="3" actId="47"/>
          <pc:sldLayoutMkLst>
            <pc:docMk/>
            <pc:sldMasterMk cId="0" sldId="2147483667"/>
            <pc:sldLayoutMk cId="0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Transparent yellow box">
            <a:extLst>
              <a:ext uri="{FF2B5EF4-FFF2-40B4-BE49-F238E27FC236}">
                <a16:creationId xmlns:a16="http://schemas.microsoft.com/office/drawing/2014/main" id="{40E2CE49-16BE-C55C-79F9-3FC352A1BF1B}"/>
              </a:ext>
            </a:extLst>
          </p:cNvPr>
          <p:cNvSpPr/>
          <p:nvPr userDrawn="1"/>
        </p:nvSpPr>
        <p:spPr>
          <a:xfrm>
            <a:off x="1" y="6637552"/>
            <a:ext cx="3233529" cy="111653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8B7FA2-2A13-AC2B-FC6D-75D54315D349}"/>
              </a:ext>
            </a:extLst>
          </p:cNvPr>
          <p:cNvSpPr txBox="1">
            <a:spLocks/>
          </p:cNvSpPr>
          <p:nvPr userDrawn="1"/>
        </p:nvSpPr>
        <p:spPr>
          <a:xfrm>
            <a:off x="244843" y="3947692"/>
            <a:ext cx="2803157" cy="826689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rot="0" spcFirstLastPara="0" vertOverflow="overflow" horzOverflow="overflow" vert="horz" wrap="square" lIns="60959" tIns="60960" rIns="60959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4000" err="1">
                <a:solidFill>
                  <a:schemeClr val="bg1"/>
                </a:solidFill>
              </a:rPr>
              <a:t>SafetyHub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6286" y="6892958"/>
            <a:ext cx="2659193" cy="5528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B5A3DC-B466-2865-439E-153E1E0A14C4}"/>
              </a:ext>
            </a:extLst>
          </p:cNvPr>
          <p:cNvSpPr txBox="1"/>
          <p:nvPr userDrawn="1"/>
        </p:nvSpPr>
        <p:spPr>
          <a:xfrm>
            <a:off x="244843" y="4753138"/>
            <a:ext cx="267063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4BF1D1A-8524-0939-F929-11F3D100D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8782" y="0"/>
            <a:ext cx="3409218" cy="9144000"/>
          </a:xfrm>
          <a:solidFill>
            <a:srgbClr val="F2F2F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4DF61BDF-551D-787E-2CA7-D2723129E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" y="138579"/>
            <a:ext cx="1864762" cy="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43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175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79251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4F74E8-FE9B-FA29-1A93-BAE2C9F08F2A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B4DB9E-D833-9C20-E03D-A986D64663D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CAFE498-53A7-18F6-FAC3-AEB19CD475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3C784C-586A-15A4-9FDE-FBDC0AE46856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8" name="Picture 17" descr="Microsoft logo">
              <a:extLst>
                <a:ext uri="{FF2B5EF4-FFF2-40B4-BE49-F238E27FC236}">
                  <a16:creationId xmlns:a16="http://schemas.microsoft.com/office/drawing/2014/main" id="{CA7551C8-F3E1-DC42-B852-E30E83152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8185D11D-2EE3-4F64-41C7-CC7D4DB4EE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426DC8-1127-C67F-E9EA-CF1E5C5B493A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5BBA7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Rectangle 20" descr="Gray box">
            <a:extLst>
              <a:ext uri="{FF2B5EF4-FFF2-40B4-BE49-F238E27FC236}">
                <a16:creationId xmlns:a16="http://schemas.microsoft.com/office/drawing/2014/main" id="{DC6D5520-C015-0D39-B846-08A18369C4B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F0EEA4-9DCF-CE63-2AA1-8C7736E8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F352D12-1FD9-596B-5A7C-2FE2C71407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090" y="3575435"/>
            <a:ext cx="2839073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Rectangle 36" descr="Gray bar">
            <a:extLst>
              <a:ext uri="{FF2B5EF4-FFF2-40B4-BE49-F238E27FC236}">
                <a16:creationId xmlns:a16="http://schemas.microsoft.com/office/drawing/2014/main" id="{57247254-C2E2-B2F5-3A1F-916466B11ECD}"/>
              </a:ext>
            </a:extLst>
          </p:cNvPr>
          <p:cNvSpPr/>
          <p:nvPr userDrawn="1"/>
        </p:nvSpPr>
        <p:spPr>
          <a:xfrm>
            <a:off x="519854" y="3319887"/>
            <a:ext cx="2818311" cy="108028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Rectangle 37" descr="Gray bar">
            <a:extLst>
              <a:ext uri="{FF2B5EF4-FFF2-40B4-BE49-F238E27FC236}">
                <a16:creationId xmlns:a16="http://schemas.microsoft.com/office/drawing/2014/main" id="{EC5D5AC1-DDB4-9224-276D-AC48DB249088}"/>
              </a:ext>
            </a:extLst>
          </p:cNvPr>
          <p:cNvSpPr/>
          <p:nvPr userDrawn="1"/>
        </p:nvSpPr>
        <p:spPr>
          <a:xfrm>
            <a:off x="3519835" y="3319887"/>
            <a:ext cx="2872157" cy="108028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AF53750-FBE9-F3AF-8CD2-62B718CB76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9836" y="3575435"/>
            <a:ext cx="2872157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277E62E5-1A54-000D-FB9E-73D8B86B93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8674" y="2202354"/>
            <a:ext cx="2839490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BE07D80-3C68-C282-2C54-A868E85420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19837" y="2202354"/>
            <a:ext cx="287215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7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577100"/>
            <a:ext cx="2792025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2758854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3571494" y="3323961"/>
            <a:ext cx="2797440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5751" y="3577100"/>
            <a:ext cx="2774803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2793164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68113" y="2204020"/>
            <a:ext cx="2775935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56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577100"/>
            <a:ext cx="2792025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2758854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3571494" y="3323961"/>
            <a:ext cx="2797440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5751" y="3577100"/>
            <a:ext cx="2774803" cy="4639247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2793164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68113" y="2204020"/>
            <a:ext cx="2775935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37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99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8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3323961"/>
            <a:ext cx="172695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Rectangle 25" descr="Gray bar">
            <a:extLst>
              <a:ext uri="{FF2B5EF4-FFF2-40B4-BE49-F238E27FC236}">
                <a16:creationId xmlns:a16="http://schemas.microsoft.com/office/drawing/2014/main" id="{AF6EC262-49DC-45CB-18F6-718E7CCCA32D}"/>
              </a:ext>
            </a:extLst>
          </p:cNvPr>
          <p:cNvSpPr/>
          <p:nvPr userDrawn="1"/>
        </p:nvSpPr>
        <p:spPr>
          <a:xfrm>
            <a:off x="2590951" y="3323961"/>
            <a:ext cx="1761978" cy="105620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angle 27" descr="Gray bar">
            <a:extLst>
              <a:ext uri="{FF2B5EF4-FFF2-40B4-BE49-F238E27FC236}">
                <a16:creationId xmlns:a16="http://schemas.microsoft.com/office/drawing/2014/main" id="{FB09DBAE-A098-13D8-D4B3-A00873F90B8F}"/>
              </a:ext>
            </a:extLst>
          </p:cNvPr>
          <p:cNvSpPr/>
          <p:nvPr userDrawn="1"/>
        </p:nvSpPr>
        <p:spPr>
          <a:xfrm>
            <a:off x="4598578" y="3323961"/>
            <a:ext cx="1761977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A824B9-10D1-23C2-0666-0868C4A3C4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0520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7F9A21F-AEB3-2825-A8CA-1EAF4C216F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1599" y="3577101"/>
            <a:ext cx="1747720" cy="3493564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AD4B353-A030-6D2C-07BA-1F5D312B6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87570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4613008-E082-AD97-E9AF-70F2A53202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5439" y="2204020"/>
            <a:ext cx="1748433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723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0" y="198782"/>
            <a:ext cx="8984909" cy="8945218"/>
            <a:chOff x="75152" y="-8635577"/>
            <a:chExt cx="15817929" cy="157480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75152" y="-8635577"/>
              <a:ext cx="11745754" cy="15398094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5751" y="6094298"/>
              <a:ext cx="2267330" cy="10181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18606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04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C276DF-4E0F-2EA8-4FAE-240E6EAC8FDF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D439-844B-C0A8-7BD4-83E986D7D44C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B36BCF4-05D9-9375-9192-80AB8399D9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E383D4-409B-3A87-629E-12FF4CEA6421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432B6FF3-899E-1A84-27A8-C81A1587A2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66495EE-31AC-1C73-2683-C2C13130C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62D91C-2519-3957-0084-E45371F1248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 descr="Gray box">
            <a:extLst>
              <a:ext uri="{FF2B5EF4-FFF2-40B4-BE49-F238E27FC236}">
                <a16:creationId xmlns:a16="http://schemas.microsoft.com/office/drawing/2014/main" id="{CA3DF2C2-3019-F5D5-079C-F5A53007A3B7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5BBC562-7D75-070C-E19C-22705701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469972" y="3755708"/>
            <a:ext cx="5918057" cy="4147558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27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0896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6517" y="3888522"/>
            <a:ext cx="1469597" cy="3790573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469972" y="2131531"/>
            <a:ext cx="5918057" cy="162417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9702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53255" y="2130648"/>
            <a:ext cx="1723430" cy="149225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2962" y="2130648"/>
            <a:ext cx="1723430" cy="1492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25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0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A068D7-2290-C453-E72E-FDF25897BE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4A4E9-4818-ABCC-11FE-3EE511905025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50E3F66-1B2A-0746-0193-6B53494EBF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4C58B9-EF82-F9E1-BA61-912B3129567B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2" name="Picture 21" descr="Microsoft logo">
              <a:extLst>
                <a:ext uri="{FF2B5EF4-FFF2-40B4-BE49-F238E27FC236}">
                  <a16:creationId xmlns:a16="http://schemas.microsoft.com/office/drawing/2014/main" id="{30516C0A-87D7-0D21-71C3-2BF9EE2B6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29C5F8C-2DD0-513D-66D6-6493BD047C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9D2A6-E653-A71E-42E7-034A5D4BF947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5" name="Rectangle 24" descr="Gray box">
            <a:extLst>
              <a:ext uri="{FF2B5EF4-FFF2-40B4-BE49-F238E27FC236}">
                <a16:creationId xmlns:a16="http://schemas.microsoft.com/office/drawing/2014/main" id="{0957A813-7904-0659-1CF7-1BF03D4549C1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CEF2BB-AC3F-20FC-820B-8FAB621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500308" y="3109579"/>
            <a:ext cx="5918057" cy="355349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61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1232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53" y="3754353"/>
            <a:ext cx="1469597" cy="2684547"/>
          </a:xfrm>
          <a:prstGeom prst="rect">
            <a:avLst/>
          </a:prstGeom>
        </p:spPr>
        <p:txBody>
          <a:bodyPr/>
          <a:lstStyle>
            <a:lvl1pPr>
              <a:defRPr sz="1867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500308" y="3116905"/>
            <a:ext cx="5918057" cy="16913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975336" fontAlgn="base">
                <a:spcBef>
                  <a:spcPct val="0"/>
                </a:spcBef>
                <a:spcAft>
                  <a:spcPts val="8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867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35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82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44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1816099" y="1843443"/>
            <a:ext cx="4627425" cy="6347028"/>
            <a:chOff x="485715" y="2313646"/>
            <a:chExt cx="595781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723438" y="5740146"/>
              <a:ext cx="5482365" cy="5957810"/>
              <a:chOff x="-5629038" y="1843086"/>
              <a:chExt cx="9746428" cy="350274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3" y="1843087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7"/>
                <a:ext cx="3062913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19555" y="2334637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65F5B3A6-72F0-789C-E963-B74D9BEAE7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4423423"/>
            <a:ext cx="1292793" cy="1158262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DB123D44-8BDF-1D5F-B0EC-85922C8194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3152077"/>
            <a:ext cx="1292793" cy="11582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21460" y="1957499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C5326F97-D2D5-ED96-53C9-E01D59815AF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0286" y="5669126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AB77414B-A4BC-2D3F-BC02-96C6F954A3D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0286" y="6994343"/>
            <a:ext cx="1292793" cy="119555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555" y="3580341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21460" y="3203203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555" y="4852550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21460" y="4475412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19555" y="6164515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21460" y="5787377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119555" y="7463228"/>
            <a:ext cx="4196407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21460" y="7086090"/>
            <a:ext cx="4194444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702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5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12" cy="6347028"/>
            <a:chOff x="485714" y="2313647"/>
            <a:chExt cx="2538061" cy="91465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-986436" y="7450023"/>
              <a:ext cx="5482365" cy="2538057"/>
              <a:chOff x="-5629038" y="1843087"/>
              <a:chExt cx="9746428" cy="1492186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8DCF228-D0B6-49C6-35FD-E75F98E78BEE}"/>
                  </a:ext>
                </a:extLst>
              </p:cNvPr>
              <p:cNvSpPr/>
              <p:nvPr userDrawn="1"/>
            </p:nvSpPr>
            <p:spPr>
              <a:xfrm>
                <a:off x="-2284911" y="1843088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7BBA4A-C5A6-BBD0-7482-7988BD2FA729}"/>
                  </a:ext>
                </a:extLst>
              </p:cNvPr>
              <p:cNvSpPr/>
              <p:nvPr userDrawn="1"/>
            </p:nvSpPr>
            <p:spPr>
              <a:xfrm>
                <a:off x="-2284912" y="1843089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50B61B-ED93-5E7C-90FE-F610047F9619}"/>
                  </a:ext>
                </a:extLst>
              </p:cNvPr>
              <p:cNvSpPr/>
              <p:nvPr userDrawn="1"/>
            </p:nvSpPr>
            <p:spPr>
              <a:xfrm>
                <a:off x="-5629038" y="1843089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B7D7AE-1427-A63B-19A1-AD3840C44252}"/>
                  </a:ext>
                </a:extLst>
              </p:cNvPr>
              <p:cNvSpPr/>
              <p:nvPr userDrawn="1"/>
            </p:nvSpPr>
            <p:spPr>
              <a:xfrm>
                <a:off x="-5629037" y="1843089"/>
                <a:ext cx="3062917" cy="83595"/>
              </a:xfrm>
              <a:prstGeom prst="rect">
                <a:avLst/>
              </a:prstGeom>
              <a:solidFill>
                <a:srgbClr val="0179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3580341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32032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4852550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447541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19E2999-C01B-27DD-8ADE-6001F8D040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66764" y="6164515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578438C-BF10-A4D9-375A-06D79D8945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67830" y="5787377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66764" y="7463228"/>
            <a:ext cx="2402206" cy="63825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67830" y="7086090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311866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4377618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38">
            <a:extLst>
              <a:ext uri="{FF2B5EF4-FFF2-40B4-BE49-F238E27FC236}">
                <a16:creationId xmlns:a16="http://schemas.microsoft.com/office/drawing/2014/main" id="{92448B44-DA8D-1F53-8C9D-25D85A4D21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30286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38">
            <a:extLst>
              <a:ext uri="{FF2B5EF4-FFF2-40B4-BE49-F238E27FC236}">
                <a16:creationId xmlns:a16="http://schemas.microsoft.com/office/drawing/2014/main" id="{73BE009C-ECBD-2664-839F-470B39A53C0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39817" y="5676331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38">
            <a:extLst>
              <a:ext uri="{FF2B5EF4-FFF2-40B4-BE49-F238E27FC236}">
                <a16:creationId xmlns:a16="http://schemas.microsoft.com/office/drawing/2014/main" id="{6422DB24-7FA1-B9EF-43DC-9019ABDBF17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0286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38">
            <a:extLst>
              <a:ext uri="{FF2B5EF4-FFF2-40B4-BE49-F238E27FC236}">
                <a16:creationId xmlns:a16="http://schemas.microsoft.com/office/drawing/2014/main" id="{0216939B-91AD-2C12-7A38-C2C162ECD51E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39817" y="7028052"/>
            <a:ext cx="1630797" cy="119254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866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57739-DE3E-32E7-3864-6C5E19537998}"/>
              </a:ext>
            </a:extLst>
          </p:cNvPr>
          <p:cNvGrpSpPr/>
          <p:nvPr userDrawn="1"/>
        </p:nvGrpSpPr>
        <p:grpSpPr>
          <a:xfrm>
            <a:off x="3763618" y="1843444"/>
            <a:ext cx="2679907" cy="6399408"/>
            <a:chOff x="485714" y="2313647"/>
            <a:chExt cx="2538056" cy="5387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F1BE2-D1F3-1E85-9BCC-C5732FA9ABC6}"/>
                </a:ext>
              </a:extLst>
            </p:cNvPr>
            <p:cNvGrpSpPr/>
            <p:nvPr userDrawn="1"/>
          </p:nvGrpSpPr>
          <p:grpSpPr>
            <a:xfrm rot="16200000">
              <a:off x="893296" y="1906065"/>
              <a:ext cx="1722890" cy="2538053"/>
              <a:chOff x="1054474" y="1843086"/>
              <a:chExt cx="3062916" cy="1492184"/>
            </a:xfrm>
            <a:solidFill>
              <a:srgbClr val="FFFFFF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DEAD0B-5605-9499-A9D3-A6CE406C3CB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AA04AD-9A27-6BFF-79AF-458652A3B7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3851F-5291-9D70-4F35-CDAE437BA510}"/>
                </a:ext>
              </a:extLst>
            </p:cNvPr>
            <p:cNvGrpSpPr/>
            <p:nvPr userDrawn="1"/>
          </p:nvGrpSpPr>
          <p:grpSpPr>
            <a:xfrm rot="16200000">
              <a:off x="893296" y="3738176"/>
              <a:ext cx="1722891" cy="2538053"/>
              <a:chOff x="1054474" y="1843086"/>
              <a:chExt cx="3062917" cy="1492184"/>
            </a:xfrm>
            <a:solidFill>
              <a:srgbClr val="FFFFFF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D525F0-B888-6940-1016-D04FC4B93911}"/>
                  </a:ext>
                </a:extLst>
              </p:cNvPr>
              <p:cNvSpPr/>
              <p:nvPr/>
            </p:nvSpPr>
            <p:spPr>
              <a:xfrm>
                <a:off x="1054478" y="1843086"/>
                <a:ext cx="3062913" cy="149218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1ED3A-4945-645E-0BEB-98016147391A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EFA6F1-A72E-00D1-725E-6A426240E3CF}"/>
                </a:ext>
              </a:extLst>
            </p:cNvPr>
            <p:cNvGrpSpPr/>
            <p:nvPr userDrawn="1"/>
          </p:nvGrpSpPr>
          <p:grpSpPr>
            <a:xfrm rot="16200000">
              <a:off x="893299" y="5570288"/>
              <a:ext cx="1722890" cy="2538052"/>
              <a:chOff x="1054474" y="1843087"/>
              <a:chExt cx="3062916" cy="1492183"/>
            </a:xfrm>
            <a:solidFill>
              <a:srgbClr val="FFFFFF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76F63-E779-8C87-B5CB-78DA24134C61}"/>
                  </a:ext>
                </a:extLst>
              </p:cNvPr>
              <p:cNvSpPr/>
              <p:nvPr/>
            </p:nvSpPr>
            <p:spPr>
              <a:xfrm>
                <a:off x="1054475" y="1843087"/>
                <a:ext cx="3062913" cy="1492183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B653C-89A9-5473-6642-FF44506949D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A1ADCD-75A1-C99E-20BD-590F980F7B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6764" y="2334637"/>
            <a:ext cx="2402206" cy="1457298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67830" y="1957499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79B732D-59AD-FBC4-CB7F-EED9D0947C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66764" y="4463500"/>
            <a:ext cx="2402206" cy="1438286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74ED414-6FDC-D539-1361-D6A58CEE1B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7830" y="4086362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29FE62-9903-FF02-9C4A-3A16C688125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764" y="6693841"/>
            <a:ext cx="2402206" cy="1416489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D4D61A4-7933-79A9-8F18-678872542E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7830" y="6316703"/>
            <a:ext cx="240108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039817" y="1846453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38">
            <a:extLst>
              <a:ext uri="{FF2B5EF4-FFF2-40B4-BE49-F238E27FC236}">
                <a16:creationId xmlns:a16="http://schemas.microsoft.com/office/drawing/2014/main" id="{09A66CBD-35E2-C128-F8B5-801DE0AD5F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286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9C496A52-8680-5DCF-5C50-AD268821EFC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039817" y="4031138"/>
            <a:ext cx="1630797" cy="200560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900D1756-3D28-EEBD-2B7C-C031BA4CA09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30286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4676710F-D8BF-A687-8744-4066F1F6A69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039817" y="6196213"/>
            <a:ext cx="1630797" cy="2046638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1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FA6F1-A72E-00D1-725E-6A426240E3CF}"/>
              </a:ext>
            </a:extLst>
          </p:cNvPr>
          <p:cNvGrpSpPr/>
          <p:nvPr userDrawn="1"/>
        </p:nvGrpSpPr>
        <p:grpSpPr>
          <a:xfrm rot="16200000">
            <a:off x="2152026" y="3898966"/>
            <a:ext cx="2514139" cy="6068868"/>
            <a:chOff x="-5629037" y="-43903"/>
            <a:chExt cx="3062917" cy="3379176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50B61B-ED93-5E7C-90FE-F610047F9619}"/>
                </a:ext>
              </a:extLst>
            </p:cNvPr>
            <p:cNvSpPr/>
            <p:nvPr userDrawn="1"/>
          </p:nvSpPr>
          <p:spPr>
            <a:xfrm>
              <a:off x="-5629037" y="39692"/>
              <a:ext cx="3062913" cy="329558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7D7AE-1427-A63B-19A1-AD3840C44252}"/>
                </a:ext>
              </a:extLst>
            </p:cNvPr>
            <p:cNvSpPr/>
            <p:nvPr userDrawn="1"/>
          </p:nvSpPr>
          <p:spPr>
            <a:xfrm>
              <a:off x="-5629037" y="-43903"/>
              <a:ext cx="3062917" cy="83595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484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4BB074C6-350F-6F51-4F32-EB7ADA9771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AA0D570-46F4-3A83-3636-45AEFE2E97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3321" y="6257280"/>
            <a:ext cx="5481948" cy="1760285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975EE04-8661-AE39-E4C9-882FF5A0F7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4386" y="5880142"/>
            <a:ext cx="5479383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9207D4AD-C819-BEBB-6F6D-5D29E5FC31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01058" y="1846453"/>
            <a:ext cx="2909435" cy="365697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0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BADDD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6F819E-C9D0-43FF-BE54-1001EF7917FB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4C9489-6BA8-7074-77EA-97D1F45E013E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FBEB1A-B11A-BE0B-BFFA-AC83C4E67F6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4D2061-E0BE-4C5A-90DD-1960F4577A1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27BC3F-C814-8D5A-1579-DFF9505EDC2E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FA142D-3231-7653-F2B6-CC427FDE2820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BF03D9E-D480-3BA9-8EE0-CC0FD71636B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1623AD-5B38-9B85-05E7-0843AECD957E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0F99F3-9187-64F2-FD21-E1C88003D92F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F1241E-6FF1-7996-B6C9-FA4FB463AE3B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C9B10D52-5237-6166-FEC8-27DABAFD9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66B9CCAB-D475-C7EE-75DD-3F30F3BD9B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45F819CC-A562-BCBB-050E-7E81856D88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83A490B-D9C3-DF85-652E-F3ACF7F83B8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BBD18B35-C252-AA68-9D61-1ACCD652428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83E1397-2939-9865-A4DD-227B19F524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7BE4FF73-A88D-BE3B-9870-00726839381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7B62ECF-D09B-6422-1A40-DA9CB5E67F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B9A8149F-74D2-6CF0-9CD3-2B063FEF0F4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26871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FFE3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3B5FF-5B3C-556E-B60E-225FFC8939F4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723C93-E715-5969-5A4A-47123413E7D6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6C6AA6-C680-5EA4-4127-08D06A36BF37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38F013-B1C3-8AE0-2077-C8AF90E291D7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C4060B-128E-866D-9989-2A4716D88DD9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ADC04D-086B-68CE-884C-E5798C08AC5D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E6A8BD-2BEE-EEC2-6075-49D735AACBE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901818-1408-7839-7BC0-3F10C23511AC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DACD7-FB0C-86E6-AC7D-284500BDF93B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5187CE-8D24-9409-3C9C-93B03F6C345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8" name="Picture Placeholder 38">
            <a:extLst>
              <a:ext uri="{FF2B5EF4-FFF2-40B4-BE49-F238E27FC236}">
                <a16:creationId xmlns:a16="http://schemas.microsoft.com/office/drawing/2014/main" id="{3F23AF5C-419E-E8F3-5F27-0953BAD37B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923F5EC2-3774-DB01-A8CA-B4AA5DF5347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38">
            <a:extLst>
              <a:ext uri="{FF2B5EF4-FFF2-40B4-BE49-F238E27FC236}">
                <a16:creationId xmlns:a16="http://schemas.microsoft.com/office/drawing/2014/main" id="{17682BDE-A515-E49C-D184-2C8C2EC86A3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DC64CEF-F8C5-EB12-ACF1-8C9CE03179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C8242E2-ECB9-FB88-CA05-2053EE827B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4AC61FB-510A-15A9-780C-E13637F84E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81ACC56-2FDF-17D1-CAE7-32892E197E3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4067BCE-8E9B-7F38-B0E1-DE3AF14FA49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53152A2-54C7-1611-9DEC-49D8D8A52F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320197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Gray box">
            <a:extLst>
              <a:ext uri="{FF2B5EF4-FFF2-40B4-BE49-F238E27FC236}">
                <a16:creationId xmlns:a16="http://schemas.microsoft.com/office/drawing/2014/main" id="{A52AFD29-9314-8520-69E4-96E9FB751A04}"/>
              </a:ext>
            </a:extLst>
          </p:cNvPr>
          <p:cNvSpPr/>
          <p:nvPr userDrawn="1"/>
        </p:nvSpPr>
        <p:spPr>
          <a:xfrm>
            <a:off x="4651515" y="409198"/>
            <a:ext cx="2206485" cy="1087439"/>
          </a:xfrm>
          <a:prstGeom prst="rect">
            <a:avLst/>
          </a:prstGeom>
          <a:solidFill>
            <a:srgbClr val="FFB3B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614048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0538" y="1775791"/>
            <a:ext cx="1882391" cy="6493566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0539" y="409196"/>
            <a:ext cx="1806539" cy="1070299"/>
          </a:xfrm>
        </p:spPr>
        <p:txBody>
          <a:bodyPr anchor="ctr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F870C9-B180-3DB2-18CB-FFAE551920C5}"/>
              </a:ext>
            </a:extLst>
          </p:cNvPr>
          <p:cNvGrpSpPr/>
          <p:nvPr userDrawn="1"/>
        </p:nvGrpSpPr>
        <p:grpSpPr>
          <a:xfrm>
            <a:off x="1816100" y="1843443"/>
            <a:ext cx="2617414" cy="6425914"/>
            <a:chOff x="485715" y="2313646"/>
            <a:chExt cx="5957808" cy="53871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EC7EDD-D9DC-41C6-9D4B-A8DF53F86D81}"/>
                </a:ext>
              </a:extLst>
            </p:cNvPr>
            <p:cNvGrpSpPr/>
            <p:nvPr userDrawn="1"/>
          </p:nvGrpSpPr>
          <p:grpSpPr>
            <a:xfrm rot="16200000">
              <a:off x="2603174" y="196187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18C94D-3A7E-46DD-EC4A-D39D3536BD63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C0FFD1-F598-72D1-99BE-6074891408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C4CFE4-AAAC-C338-A15C-F2A06BA7EB0B}"/>
                </a:ext>
              </a:extLst>
            </p:cNvPr>
            <p:cNvGrpSpPr/>
            <p:nvPr userDrawn="1"/>
          </p:nvGrpSpPr>
          <p:grpSpPr>
            <a:xfrm rot="16200000">
              <a:off x="2603174" y="2028299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375097-83DE-9E2A-5543-4AE61C8B6DFD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16622C-8D1E-7C89-A589-D2B37A920379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ADC04C-AE60-777F-1E74-214157B63FA2}"/>
                </a:ext>
              </a:extLst>
            </p:cNvPr>
            <p:cNvGrpSpPr/>
            <p:nvPr userDrawn="1"/>
          </p:nvGrpSpPr>
          <p:grpSpPr>
            <a:xfrm rot="16200000">
              <a:off x="2603174" y="3860410"/>
              <a:ext cx="1722890" cy="5957808"/>
              <a:chOff x="1054474" y="1843086"/>
              <a:chExt cx="3062916" cy="3502742"/>
            </a:xfrm>
            <a:solidFill>
              <a:srgbClr val="FFFFFF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8EB0BD-BBE8-E036-29EE-49176AA63D3F}"/>
                  </a:ext>
                </a:extLst>
              </p:cNvPr>
              <p:cNvSpPr/>
              <p:nvPr/>
            </p:nvSpPr>
            <p:spPr>
              <a:xfrm>
                <a:off x="1054475" y="1843086"/>
                <a:ext cx="3062914" cy="350274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3CD21A-823B-48E1-A08B-E73C8E3555F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731484" fontAlgn="base">
                  <a:spcBef>
                    <a:spcPct val="0"/>
                  </a:spcBef>
                  <a:spcAft>
                    <a:spcPts val="60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7" name="Picture Placeholder 38">
            <a:extLst>
              <a:ext uri="{FF2B5EF4-FFF2-40B4-BE49-F238E27FC236}">
                <a16:creationId xmlns:a16="http://schemas.microsoft.com/office/drawing/2014/main" id="{09860C4B-E185-D885-0FF9-2A5E605AF0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0286" y="6227493"/>
            <a:ext cx="1292793" cy="204186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8" name="Picture Placeholder 38">
            <a:extLst>
              <a:ext uri="{FF2B5EF4-FFF2-40B4-BE49-F238E27FC236}">
                <a16:creationId xmlns:a16="http://schemas.microsoft.com/office/drawing/2014/main" id="{49F986A6-C027-5876-01A4-15AE33D5F1F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86" y="4028841"/>
            <a:ext cx="1292793" cy="20551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Picture Placeholder 38">
            <a:extLst>
              <a:ext uri="{FF2B5EF4-FFF2-40B4-BE49-F238E27FC236}">
                <a16:creationId xmlns:a16="http://schemas.microsoft.com/office/drawing/2014/main" id="{B31D0A43-29BB-8F5A-3F96-1679D93AC4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86" y="1846453"/>
            <a:ext cx="1292793" cy="2022917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1EED7DE-E5F3-C152-80F1-A573BC58B70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987036" y="6757393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924C46A-3993-DB56-41A7-9029A7D167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88940" y="6380255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128436D-5536-1659-16A3-DEA96D45150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87036" y="4570785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97D9B60-4B48-B66B-D096-C117B34E5B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88940" y="4193647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E0A8954-30FB-973C-9B47-88AB84C94FD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87036" y="2397428"/>
            <a:ext cx="2321548" cy="1379442"/>
          </a:xfrm>
          <a:prstGeom prst="rect">
            <a:avLst/>
          </a:prstGeom>
        </p:spPr>
        <p:txBody>
          <a:bodyPr anchor="t" anchorCtr="0"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7CF5AC5-3306-412B-4095-AFD20647F4C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88940" y="2020290"/>
            <a:ext cx="2320462" cy="301348"/>
          </a:xfrm>
        </p:spPr>
        <p:txBody>
          <a:bodyPr anchor="b" anchorCtr="0"/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41131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691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3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166" y="5892801"/>
            <a:ext cx="6443521" cy="24003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4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084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79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0983E-1DE6-B374-4D95-38C18401CD47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2F1777-B47A-724E-582E-CBA69D95C517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1BDD380-BCAC-C2DC-A1C8-500556E8F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E4E919-BFB5-8D95-E0AB-2B572766410D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4" name="Picture 13" descr="Microsoft logo">
              <a:extLst>
                <a:ext uri="{FF2B5EF4-FFF2-40B4-BE49-F238E27FC236}">
                  <a16:creationId xmlns:a16="http://schemas.microsoft.com/office/drawing/2014/main" id="{6BB1700A-EE0F-0CEE-0417-4F469AE1F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C03DE2D5-1C12-F946-932A-F1C3660CA1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FA58D-D702-BFE9-9468-C3090CB47B13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865608" y="409198"/>
            <a:ext cx="4992392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235466"/>
            <a:ext cx="6168059" cy="3124279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75" y="1529260"/>
            <a:ext cx="6424112" cy="25506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0" y="409198"/>
            <a:ext cx="4443279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853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E4E919-BFB5-8D95-E0AB-2B572766410D}"/>
              </a:ext>
            </a:extLst>
          </p:cNvPr>
          <p:cNvSpPr/>
          <p:nvPr userDrawn="1"/>
        </p:nvSpPr>
        <p:spPr>
          <a:xfrm>
            <a:off x="0" y="-1"/>
            <a:ext cx="6858000" cy="457200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4981198"/>
            <a:ext cx="6168059" cy="3827207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020" y="1745430"/>
            <a:ext cx="6264760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E8557AEB-4996-FA43-3A8F-E9E20277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9" y="232195"/>
            <a:ext cx="1740843" cy="781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57DE5-26A1-3C3A-C1EA-04E9E4B4543F}"/>
              </a:ext>
            </a:extLst>
          </p:cNvPr>
          <p:cNvGrpSpPr/>
          <p:nvPr userDrawn="1"/>
        </p:nvGrpSpPr>
        <p:grpSpPr>
          <a:xfrm>
            <a:off x="2570922" y="335595"/>
            <a:ext cx="4287078" cy="605629"/>
            <a:chOff x="1324201" y="159473"/>
            <a:chExt cx="5533799" cy="781751"/>
          </a:xfrm>
        </p:grpSpPr>
        <p:sp>
          <p:nvSpPr>
            <p:cNvPr id="6" name="Rectangle 5" descr="Transparent yellow box">
              <a:extLst>
                <a:ext uri="{FF2B5EF4-FFF2-40B4-BE49-F238E27FC236}">
                  <a16:creationId xmlns:a16="http://schemas.microsoft.com/office/drawing/2014/main" id="{0FDFC582-666A-35AB-CCD0-566A44ADDE15}"/>
                </a:ext>
              </a:extLst>
            </p:cNvPr>
            <p:cNvSpPr/>
            <p:nvPr userDrawn="1"/>
          </p:nvSpPr>
          <p:spPr>
            <a:xfrm>
              <a:off x="1324201" y="159473"/>
              <a:ext cx="5533799" cy="78175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3E3868-0C56-DDFF-A0EE-A27E99C76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29474" y="261132"/>
              <a:ext cx="1769800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2000" err="1">
                  <a:solidFill>
                    <a:schemeClr val="bg1"/>
                  </a:solidFill>
                </a:rPr>
                <a:t>SafetyHub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769A1D3-9BE8-0940-9EE0-CF1DF8DB61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299274" y="261132"/>
              <a:ext cx="3558726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15AA00-D907-941D-46F6-4F6D3F7D97C0}"/>
                </a:ext>
              </a:extLst>
            </p:cNvPr>
            <p:cNvCxnSpPr/>
            <p:nvPr userDrawn="1"/>
          </p:nvCxnSpPr>
          <p:spPr>
            <a:xfrm>
              <a:off x="3226932" y="326399"/>
              <a:ext cx="0" cy="470144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1627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E4E919-BFB5-8D95-E0AB-2B572766410D}"/>
              </a:ext>
            </a:extLst>
          </p:cNvPr>
          <p:cNvSpPr/>
          <p:nvPr userDrawn="1"/>
        </p:nvSpPr>
        <p:spPr>
          <a:xfrm>
            <a:off x="0" y="-1"/>
            <a:ext cx="6858000" cy="4572001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3CD0AFC-EFFA-E017-08CD-6B7361CC04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858000" cy="4571999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019" y="5524452"/>
            <a:ext cx="6168059" cy="328395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324788-3548-AD65-4AB8-B4D9DF8C2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020" y="4729321"/>
            <a:ext cx="6264760" cy="63780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2" name="Picture 1" descr="Microsoft logo">
            <a:extLst>
              <a:ext uri="{FF2B5EF4-FFF2-40B4-BE49-F238E27FC236}">
                <a16:creationId xmlns:a16="http://schemas.microsoft.com/office/drawing/2014/main" id="{E8557AEB-4996-FA43-3A8F-E9E20277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9" y="232195"/>
            <a:ext cx="1740843" cy="781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57DE5-26A1-3C3A-C1EA-04E9E4B4543F}"/>
              </a:ext>
            </a:extLst>
          </p:cNvPr>
          <p:cNvGrpSpPr/>
          <p:nvPr userDrawn="1"/>
        </p:nvGrpSpPr>
        <p:grpSpPr>
          <a:xfrm>
            <a:off x="2570922" y="335595"/>
            <a:ext cx="4287078" cy="605629"/>
            <a:chOff x="1324201" y="159473"/>
            <a:chExt cx="5533799" cy="781751"/>
          </a:xfrm>
        </p:grpSpPr>
        <p:sp>
          <p:nvSpPr>
            <p:cNvPr id="6" name="Rectangle 5" descr="Transparent yellow box">
              <a:extLst>
                <a:ext uri="{FF2B5EF4-FFF2-40B4-BE49-F238E27FC236}">
                  <a16:creationId xmlns:a16="http://schemas.microsoft.com/office/drawing/2014/main" id="{0FDFC582-666A-35AB-CCD0-566A44ADDE15}"/>
                </a:ext>
              </a:extLst>
            </p:cNvPr>
            <p:cNvSpPr/>
            <p:nvPr userDrawn="1"/>
          </p:nvSpPr>
          <p:spPr>
            <a:xfrm>
              <a:off x="1324201" y="159473"/>
              <a:ext cx="5533799" cy="78175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3E3868-0C56-DDFF-A0EE-A27E99C76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29474" y="261132"/>
              <a:ext cx="1769800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2000" err="1">
                  <a:solidFill>
                    <a:schemeClr val="bg1"/>
                  </a:solidFill>
                </a:rPr>
                <a:t>SafetyHub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769A1D3-9BE8-0940-9EE0-CF1DF8DB61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299274" y="261132"/>
              <a:ext cx="3558726" cy="578815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15AA00-D907-941D-46F6-4F6D3F7D97C0}"/>
                </a:ext>
              </a:extLst>
            </p:cNvPr>
            <p:cNvCxnSpPr/>
            <p:nvPr userDrawn="1"/>
          </p:nvCxnSpPr>
          <p:spPr>
            <a:xfrm>
              <a:off x="3226932" y="326399"/>
              <a:ext cx="0" cy="470144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951934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307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2A446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022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19" y="4844554"/>
            <a:ext cx="6168059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55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1775791"/>
            <a:ext cx="5863839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630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53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5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D376B6-5C05-4DFB-4347-79DEE983E03E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74672D-D17D-2BCF-A16C-E90C82832F18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6D75F089-0CE8-6BE3-BA68-4343EAAD2F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4599998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2" descr="Microsoft logo">
              <a:extLst>
                <a:ext uri="{FF2B5EF4-FFF2-40B4-BE49-F238E27FC236}">
                  <a16:creationId xmlns:a16="http://schemas.microsoft.com/office/drawing/2014/main" id="{3F5CECA7-BBE6-74B1-E00F-B3BA793EB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749C88-3FEC-72CC-9EA1-9142D0BDD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3A799-2E4A-017A-0539-FD25B55E9CFD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23" y="0"/>
            <a:ext cx="6481825" cy="4572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Rectangle 17" descr="Gray box">
            <a:extLst>
              <a:ext uri="{FF2B5EF4-FFF2-40B4-BE49-F238E27FC236}">
                <a16:creationId xmlns:a16="http://schemas.microsoft.com/office/drawing/2014/main" id="{CF65AACB-68D5-A141-1318-19193DE78074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9297E-9A03-4C69-5CB9-7FE2701F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9216B3-5FB2-4586-D2B9-10CCD0C574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20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95E53B7-1D9B-E6B1-4C81-7530CA858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533" y="4844554"/>
            <a:ext cx="2898772" cy="3252524"/>
          </a:xfr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33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74672D-D17D-2BCF-A16C-E90C82832F18}"/>
              </a:ext>
            </a:extLst>
          </p:cNvPr>
          <p:cNvSpPr/>
          <p:nvPr userDrawn="1"/>
        </p:nvSpPr>
        <p:spPr>
          <a:xfrm flipV="1">
            <a:off x="165069" y="8565654"/>
            <a:ext cx="6506760" cy="578345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75F089-0CE8-6BE3-BA68-4343EAAD2FFF}"/>
              </a:ext>
            </a:extLst>
          </p:cNvPr>
          <p:cNvSpPr txBox="1">
            <a:spLocks/>
          </p:cNvSpPr>
          <p:nvPr userDrawn="1"/>
        </p:nvSpPr>
        <p:spPr>
          <a:xfrm>
            <a:off x="330287" y="8678735"/>
            <a:ext cx="1056452" cy="35218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1600" err="1">
                <a:solidFill>
                  <a:schemeClr val="bg1"/>
                </a:solidFill>
              </a:rPr>
              <a:t>SafetyHub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3F5CECA7-BBE6-74B1-E00F-B3BA793EB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89" y="8565655"/>
            <a:ext cx="1287890" cy="5783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6749C88-3FEC-72CC-9EA1-9142D0BDD2A5}"/>
              </a:ext>
            </a:extLst>
          </p:cNvPr>
          <p:cNvSpPr txBox="1">
            <a:spLocks/>
          </p:cNvSpPr>
          <p:nvPr userDrawn="1"/>
        </p:nvSpPr>
        <p:spPr>
          <a:xfrm>
            <a:off x="1551957" y="8678735"/>
            <a:ext cx="3492377" cy="35218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4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B3A799-2E4A-017A-0539-FD25B55E9CFD}"/>
              </a:ext>
            </a:extLst>
          </p:cNvPr>
          <p:cNvCxnSpPr/>
          <p:nvPr userDrawn="1"/>
        </p:nvCxnSpPr>
        <p:spPr>
          <a:xfrm>
            <a:off x="1446779" y="8698466"/>
            <a:ext cx="0" cy="286061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2FB7C78-9571-88CE-84DF-F83919176901}"/>
              </a:ext>
            </a:extLst>
          </p:cNvPr>
          <p:cNvGrpSpPr/>
          <p:nvPr userDrawn="1"/>
        </p:nvGrpSpPr>
        <p:grpSpPr>
          <a:xfrm>
            <a:off x="165070" y="1"/>
            <a:ext cx="6506760" cy="8445938"/>
            <a:chOff x="165070" y="6798363"/>
            <a:chExt cx="6506760" cy="1647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4A570-F180-B21F-1454-ED45D360CA08}"/>
                </a:ext>
              </a:extLst>
            </p:cNvPr>
            <p:cNvSpPr/>
            <p:nvPr userDrawn="1"/>
          </p:nvSpPr>
          <p:spPr>
            <a:xfrm>
              <a:off x="165070" y="7646503"/>
              <a:ext cx="6506760" cy="799435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4D58-B04F-2A39-5C4D-A7F36841C8F5}"/>
                </a:ext>
              </a:extLst>
            </p:cNvPr>
            <p:cNvSpPr/>
            <p:nvPr userDrawn="1"/>
          </p:nvSpPr>
          <p:spPr>
            <a:xfrm>
              <a:off x="165070" y="6798363"/>
              <a:ext cx="6506760" cy="799435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48416B9C-6850-9FB7-7340-97AA4B130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069" y="13576"/>
            <a:ext cx="3263931" cy="408455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773376B8-9A6E-56BD-1BEE-BB6E7D3FD8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5103" y="4368017"/>
            <a:ext cx="3263931" cy="408455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93B00C27-AE6C-61BA-C2C1-5A70755C9C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246" y="1003572"/>
            <a:ext cx="2787067" cy="2892567"/>
          </a:xfrm>
        </p:spPr>
        <p:txBody>
          <a:bodyPr/>
          <a:lstStyle>
            <a:lvl1pPr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8904E4-B643-88C3-38E8-3210D2BCC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246" y="201776"/>
            <a:ext cx="2787067" cy="648166"/>
          </a:xfrm>
        </p:spPr>
        <p:txBody>
          <a:bodyPr>
            <a:noAutofit/>
          </a:bodyPr>
          <a:lstStyle>
            <a:lvl1pPr>
              <a:defRPr sz="2800"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6D40BB0-0040-1BF8-AE7D-B5D1DDAE1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194" y="5416546"/>
            <a:ext cx="2787067" cy="2892567"/>
          </a:xfrm>
        </p:spPr>
        <p:txBody>
          <a:bodyPr/>
          <a:lstStyle>
            <a:lvl1pPr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8D24F1-35C3-4D42-53FB-BB30CD22CB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025" y="4479925"/>
            <a:ext cx="2787650" cy="741363"/>
          </a:xfrm>
        </p:spPr>
        <p:txBody>
          <a:bodyPr anchor="ctr" anchorCtr="0"/>
          <a:lstStyle>
            <a:lvl1pPr marL="0" indent="0">
              <a:buNone/>
              <a:defRPr sz="2800" b="1" i="0">
                <a:solidFill>
                  <a:srgbClr val="2A446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5pPr marL="2438340" indent="0">
              <a:buNone/>
              <a:defRPr sz="28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96645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hyperlink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13" y="609600"/>
            <a:ext cx="6197918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1259" y="1912494"/>
            <a:ext cx="6197918" cy="272484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749E0CB9-0453-EA02-D8B4-8B114CCE4153}"/>
              </a:ext>
            </a:extLst>
          </p:cNvPr>
          <p:cNvGrpSpPr/>
          <p:nvPr userDrawn="1"/>
        </p:nvGrpSpPr>
        <p:grpSpPr>
          <a:xfrm>
            <a:off x="-2" y="0"/>
            <a:ext cx="6858002" cy="9165165"/>
            <a:chOff x="-2" y="0"/>
            <a:chExt cx="12192002" cy="6873873"/>
          </a:xfrm>
        </p:grpSpPr>
        <p:sp>
          <p:nvSpPr>
            <p:cNvPr id="6" name="Straight Connector 8">
              <a:extLst>
                <a:ext uri="{FF2B5EF4-FFF2-40B4-BE49-F238E27FC236}">
                  <a16:creationId xmlns:a16="http://schemas.microsoft.com/office/drawing/2014/main" id="{063EFA4D-FFC7-82B1-5C07-3B7C0B254D34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8" name="Straight Connector 9">
              <a:extLst>
                <a:ext uri="{FF2B5EF4-FFF2-40B4-BE49-F238E27FC236}">
                  <a16:creationId xmlns:a16="http://schemas.microsoft.com/office/drawing/2014/main" id="{52EB1E07-7C33-9BB1-82E4-CB3C0084C6A1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" name="Straight Connector 10">
              <a:extLst>
                <a:ext uri="{FF2B5EF4-FFF2-40B4-BE49-F238E27FC236}">
                  <a16:creationId xmlns:a16="http://schemas.microsoft.com/office/drawing/2014/main" id="{2FE7630E-D404-B4B1-121A-E07E106D1F0A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" name="Straight Connector 15">
              <a:extLst>
                <a:ext uri="{FF2B5EF4-FFF2-40B4-BE49-F238E27FC236}">
                  <a16:creationId xmlns:a16="http://schemas.microsoft.com/office/drawing/2014/main" id="{61B7AF3F-6A54-2FB2-264B-353E79A64308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1" name="Straight Connector 16">
              <a:extLst>
                <a:ext uri="{FF2B5EF4-FFF2-40B4-BE49-F238E27FC236}">
                  <a16:creationId xmlns:a16="http://schemas.microsoft.com/office/drawing/2014/main" id="{7133C081-1981-0F96-E85B-A2F2E76FF076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2" name="Straight Connector 27">
              <a:extLst>
                <a:ext uri="{FF2B5EF4-FFF2-40B4-BE49-F238E27FC236}">
                  <a16:creationId xmlns:a16="http://schemas.microsoft.com/office/drawing/2014/main" id="{7DC284BE-5388-13BA-7B18-D25EC541F36A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3" name="Straight Connector 28">
              <a:extLst>
                <a:ext uri="{FF2B5EF4-FFF2-40B4-BE49-F238E27FC236}">
                  <a16:creationId xmlns:a16="http://schemas.microsoft.com/office/drawing/2014/main" id="{B26BC217-B4AB-6008-FC42-E15135D89088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4" name="Straight Connector 29">
              <a:extLst>
                <a:ext uri="{FF2B5EF4-FFF2-40B4-BE49-F238E27FC236}">
                  <a16:creationId xmlns:a16="http://schemas.microsoft.com/office/drawing/2014/main" id="{9D9564CE-8BAB-F14C-6C3F-317C774B4514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5" name="Straight Connector 30">
              <a:extLst>
                <a:ext uri="{FF2B5EF4-FFF2-40B4-BE49-F238E27FC236}">
                  <a16:creationId xmlns:a16="http://schemas.microsoft.com/office/drawing/2014/main" id="{1E5CD9AC-BF61-1BD2-9E94-31724E1455A9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6" name="Straight Connector 31">
              <a:extLst>
                <a:ext uri="{FF2B5EF4-FFF2-40B4-BE49-F238E27FC236}">
                  <a16:creationId xmlns:a16="http://schemas.microsoft.com/office/drawing/2014/main" id="{526494DB-CF98-E5DC-7C75-E2239A12C62D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7" name="Straight Connector 32">
              <a:extLst>
                <a:ext uri="{FF2B5EF4-FFF2-40B4-BE49-F238E27FC236}">
                  <a16:creationId xmlns:a16="http://schemas.microsoft.com/office/drawing/2014/main" id="{381881B5-5353-46AC-561C-9293861C9728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8" name="Straight Connector 33">
              <a:extLst>
                <a:ext uri="{FF2B5EF4-FFF2-40B4-BE49-F238E27FC236}">
                  <a16:creationId xmlns:a16="http://schemas.microsoft.com/office/drawing/2014/main" id="{968D8B4A-25C0-1705-0824-4DB771E0097E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9" name="Straight Connector 34">
              <a:extLst>
                <a:ext uri="{FF2B5EF4-FFF2-40B4-BE49-F238E27FC236}">
                  <a16:creationId xmlns:a16="http://schemas.microsoft.com/office/drawing/2014/main" id="{8E418831-FF60-2D45-E165-2EF6B10D7F11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0" name="Straight Connector 39">
              <a:extLst>
                <a:ext uri="{FF2B5EF4-FFF2-40B4-BE49-F238E27FC236}">
                  <a16:creationId xmlns:a16="http://schemas.microsoft.com/office/drawing/2014/main" id="{BBE17821-BB4A-7DFF-A8CF-6FDB5E3621E6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1" name="Straight Connector 40">
              <a:extLst>
                <a:ext uri="{FF2B5EF4-FFF2-40B4-BE49-F238E27FC236}">
                  <a16:creationId xmlns:a16="http://schemas.microsoft.com/office/drawing/2014/main" id="{67B128BA-FDB4-DC05-4D8A-2D0C2014B0C5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2" name="Straight Connector 43">
              <a:extLst>
                <a:ext uri="{FF2B5EF4-FFF2-40B4-BE49-F238E27FC236}">
                  <a16:creationId xmlns:a16="http://schemas.microsoft.com/office/drawing/2014/main" id="{5CEDABE2-0F21-5792-8289-3621443CD7E1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3" name="Straight Connector 29">
              <a:extLst>
                <a:ext uri="{FF2B5EF4-FFF2-40B4-BE49-F238E27FC236}">
                  <a16:creationId xmlns:a16="http://schemas.microsoft.com/office/drawing/2014/main" id="{8759ECB8-3991-A378-9631-46A9B382C98B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4" name="Straight Connector 16">
              <a:extLst>
                <a:ext uri="{FF2B5EF4-FFF2-40B4-BE49-F238E27FC236}">
                  <a16:creationId xmlns:a16="http://schemas.microsoft.com/office/drawing/2014/main" id="{9A3CD290-D13F-5E43-E223-6C20D243B575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554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84" userDrawn="1">
          <p15:clr>
            <a:srgbClr val="5ACBF0"/>
          </p15:clr>
        </p15:guide>
        <p15:guide id="2" orient="horz" pos="1207" userDrawn="1">
          <p15:clr>
            <a:srgbClr val="5ACBF0"/>
          </p15:clr>
        </p15:guide>
        <p15:guide id="4" orient="horz" pos="1696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1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9" y="0"/>
            <a:ext cx="6506761" cy="9144000"/>
            <a:chOff x="365756" y="-8985533"/>
            <a:chExt cx="11455150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6" y="6094296"/>
              <a:ext cx="11455148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11455148" cy="1502987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2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0" y="409198"/>
            <a:ext cx="6426401" cy="108743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2" y="409198"/>
            <a:ext cx="6003817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1" y="3153031"/>
            <a:ext cx="5750545" cy="4599490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5" name="Rectangle 24" descr="Gray bar">
            <a:extLst>
              <a:ext uri="{FF2B5EF4-FFF2-40B4-BE49-F238E27FC236}">
                <a16:creationId xmlns:a16="http://schemas.microsoft.com/office/drawing/2014/main" id="{2C1861AD-1FA3-D085-0AA2-5EB2072631C2}"/>
              </a:ext>
            </a:extLst>
          </p:cNvPr>
          <p:cNvSpPr/>
          <p:nvPr userDrawn="1"/>
        </p:nvSpPr>
        <p:spPr>
          <a:xfrm>
            <a:off x="583326" y="2899891"/>
            <a:ext cx="5750546" cy="105620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14D5B56-AFFA-9DE1-64B4-D7B03C148C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2145" y="1779950"/>
            <a:ext cx="5771727" cy="1047751"/>
          </a:xfrm>
        </p:spPr>
        <p:txBody>
          <a:bodyPr anchor="b" anchorCtr="0"/>
          <a:lstStyle>
            <a:lvl1pPr marL="0" indent="0">
              <a:buNone/>
              <a:defRPr sz="20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1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FA581-F5EF-E825-F4BA-40CD16166B46}"/>
              </a:ext>
            </a:extLst>
          </p:cNvPr>
          <p:cNvGrpSpPr/>
          <p:nvPr userDrawn="1"/>
        </p:nvGrpSpPr>
        <p:grpSpPr>
          <a:xfrm>
            <a:off x="165068" y="0"/>
            <a:ext cx="6692931" cy="9144000"/>
            <a:chOff x="365754" y="-8985533"/>
            <a:chExt cx="11782902" cy="1609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D343F-51B8-B631-BC2A-A66FFED07E42}"/>
                </a:ext>
              </a:extLst>
            </p:cNvPr>
            <p:cNvSpPr/>
            <p:nvPr userDrawn="1"/>
          </p:nvSpPr>
          <p:spPr>
            <a:xfrm flipV="1">
              <a:off x="365754" y="6094294"/>
              <a:ext cx="11782902" cy="1018176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0B48BD5-8380-DBF8-D6DB-ADB874F3D0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6622" y="6293375"/>
              <a:ext cx="1859883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>
                <a:defRPr/>
              </a:pPr>
              <a:r>
                <a:rPr lang="en-US" sz="1600" err="1">
                  <a:solidFill>
                    <a:schemeClr val="bg1"/>
                  </a:solidFill>
                </a:rPr>
                <a:t>SafetyHub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C10E5-A63E-9BDE-5884-312D677AC0F8}"/>
                </a:ext>
              </a:extLst>
            </p:cNvPr>
            <p:cNvSpPr/>
            <p:nvPr userDrawn="1"/>
          </p:nvSpPr>
          <p:spPr>
            <a:xfrm>
              <a:off x="365758" y="-8985533"/>
              <a:ext cx="7805059" cy="1502987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 descr="Microsoft logo">
              <a:extLst>
                <a:ext uri="{FF2B5EF4-FFF2-40B4-BE49-F238E27FC236}">
                  <a16:creationId xmlns:a16="http://schemas.microsoft.com/office/drawing/2014/main" id="{EA392421-BE05-F210-C22F-A04C64CF9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183" y="6094298"/>
              <a:ext cx="2267330" cy="1018176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C944099-C02E-4947-958D-C9B7B196E6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07372" y="6293375"/>
              <a:ext cx="6148328" cy="620016"/>
            </a:xfrm>
            <a:prstGeom prst="rect">
              <a:avLst/>
            </a:prstGeom>
            <a:noFill/>
            <a:ln w="12700">
              <a:noFill/>
              <a:prstDash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 i="0" u="none" strike="noStrike" cap="none" spc="0" baseline="0">
                  <a:solidFill>
                    <a:srgbClr val="000000"/>
                  </a:solidFill>
                  <a:uFillTx/>
                  <a:latin typeface="Segoe UI Semibold" panose="020B0502040204020203" pitchFamily="34" charset="0"/>
                  <a:ea typeface="Segoe UI Semibold" panose="020B0502040204020203" pitchFamily="34" charset="0"/>
                  <a:cs typeface="Segoe UI Semibold" panose="020B0502040204020203" pitchFamily="34" charset="0"/>
                  <a:sym typeface="Segoe UI Light"/>
                </a:defRPr>
              </a:lvl1pPr>
              <a:lvl2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2pPr>
              <a:lvl3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3pPr>
              <a:lvl4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4pPr>
              <a:lvl5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5pPr>
              <a:lvl6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6pPr>
              <a:lvl7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7pPr>
              <a:lvl8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8pPr>
              <a:lvl9pPr marL="0" marR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solidFill>
                    <a:srgbClr val="000000"/>
                  </a:solidFill>
                  <a:uFillTx/>
                  <a:latin typeface="Segoe UI Light"/>
                  <a:ea typeface="Segoe UI Light"/>
                  <a:cs typeface="Segoe UI Light"/>
                  <a:sym typeface="Segoe UI Light"/>
                </a:defRPr>
              </a:lvl9pPr>
            </a:lstStyle>
            <a:p>
              <a:pPr algn="l"/>
              <a:r>
                <a:rPr lang="en-US" sz="1400">
                  <a:solidFill>
                    <a:schemeClr val="bg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Occupational Health and Safety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92672-F113-C9BB-072B-2F1C1D0F5A0E}"/>
                </a:ext>
              </a:extLst>
            </p:cNvPr>
            <p:cNvCxnSpPr/>
            <p:nvPr userDrawn="1"/>
          </p:nvCxnSpPr>
          <p:spPr>
            <a:xfrm>
              <a:off x="2622206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rgbClr val="49C5B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33A37-66CB-D0C6-2F74-C9EEFC437FC9}"/>
                </a:ext>
              </a:extLst>
            </p:cNvPr>
            <p:cNvCxnSpPr/>
            <p:nvPr userDrawn="1"/>
          </p:nvCxnSpPr>
          <p:spPr>
            <a:xfrm>
              <a:off x="8198183" y="6328112"/>
              <a:ext cx="0" cy="50361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1" y="409198"/>
            <a:ext cx="4333461" cy="108743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" y="409198"/>
            <a:ext cx="4002738" cy="10811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A9AC980-CD8F-CEE6-0D7A-7317CEFAC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2562" y="1775791"/>
            <a:ext cx="3770900" cy="649356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9EDBE8-8C83-6EB0-8668-0EA26D7F62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30954" y="995108"/>
            <a:ext cx="1961976" cy="72742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0027F2D-323D-96A3-E3B3-FD4FB07446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22339" y="647863"/>
            <a:ext cx="196100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694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4">
            <a:extLst>
              <a:ext uri="{FF2B5EF4-FFF2-40B4-BE49-F238E27FC236}">
                <a16:creationId xmlns:a16="http://schemas.microsoft.com/office/drawing/2014/main" id="{12BC2A9D-2CB0-6A18-A9E2-36B59A56225D}"/>
              </a:ext>
            </a:extLst>
          </p:cNvPr>
          <p:cNvGrpSpPr/>
          <p:nvPr userDrawn="1"/>
        </p:nvGrpSpPr>
        <p:grpSpPr>
          <a:xfrm>
            <a:off x="0" y="-10583"/>
            <a:ext cx="6858002" cy="9165165"/>
            <a:chOff x="-2" y="0"/>
            <a:chExt cx="12192002" cy="6873873"/>
          </a:xfrm>
        </p:grpSpPr>
        <p:sp>
          <p:nvSpPr>
            <p:cNvPr id="27" name="Straight Connector 8">
              <a:extLst>
                <a:ext uri="{FF2B5EF4-FFF2-40B4-BE49-F238E27FC236}">
                  <a16:creationId xmlns:a16="http://schemas.microsoft.com/office/drawing/2014/main" id="{B5796408-3A8F-B611-8451-B6DE83ED86D2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8" name="Straight Connector 9">
              <a:extLst>
                <a:ext uri="{FF2B5EF4-FFF2-40B4-BE49-F238E27FC236}">
                  <a16:creationId xmlns:a16="http://schemas.microsoft.com/office/drawing/2014/main" id="{B06C95CC-F5D7-CF16-97BD-B08BBC34F397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0" name="Straight Connector 10">
              <a:extLst>
                <a:ext uri="{FF2B5EF4-FFF2-40B4-BE49-F238E27FC236}">
                  <a16:creationId xmlns:a16="http://schemas.microsoft.com/office/drawing/2014/main" id="{838E03C6-7486-5C88-C79B-5266DBD2F079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1" name="Straight Connector 15">
              <a:extLst>
                <a:ext uri="{FF2B5EF4-FFF2-40B4-BE49-F238E27FC236}">
                  <a16:creationId xmlns:a16="http://schemas.microsoft.com/office/drawing/2014/main" id="{2521894B-70C1-C74E-4D17-B0BD311CD3C4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2" name="Straight Connector 16">
              <a:extLst>
                <a:ext uri="{FF2B5EF4-FFF2-40B4-BE49-F238E27FC236}">
                  <a16:creationId xmlns:a16="http://schemas.microsoft.com/office/drawing/2014/main" id="{78DB5369-D0AA-D765-4CA2-F7F8E30D506B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3" name="Straight Connector 27">
              <a:extLst>
                <a:ext uri="{FF2B5EF4-FFF2-40B4-BE49-F238E27FC236}">
                  <a16:creationId xmlns:a16="http://schemas.microsoft.com/office/drawing/2014/main" id="{FFF0DA3F-EB11-5B3F-B4CE-491D28DD8170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4" name="Straight Connector 28">
              <a:extLst>
                <a:ext uri="{FF2B5EF4-FFF2-40B4-BE49-F238E27FC236}">
                  <a16:creationId xmlns:a16="http://schemas.microsoft.com/office/drawing/2014/main" id="{FD60B259-36E0-D132-DBD9-0481D307D75E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5" name="Straight Connector 29">
              <a:extLst>
                <a:ext uri="{FF2B5EF4-FFF2-40B4-BE49-F238E27FC236}">
                  <a16:creationId xmlns:a16="http://schemas.microsoft.com/office/drawing/2014/main" id="{8847EFCD-7B9F-BD37-0EE1-C93BBB3442AB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6" name="Straight Connector 30">
              <a:extLst>
                <a:ext uri="{FF2B5EF4-FFF2-40B4-BE49-F238E27FC236}">
                  <a16:creationId xmlns:a16="http://schemas.microsoft.com/office/drawing/2014/main" id="{946E0D03-3ABC-0BA4-8B59-CC10E09C0562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7" name="Straight Connector 31">
              <a:extLst>
                <a:ext uri="{FF2B5EF4-FFF2-40B4-BE49-F238E27FC236}">
                  <a16:creationId xmlns:a16="http://schemas.microsoft.com/office/drawing/2014/main" id="{0DC1EFAE-4A6C-F80A-14AA-3C767891E3C0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8" name="Straight Connector 32">
              <a:extLst>
                <a:ext uri="{FF2B5EF4-FFF2-40B4-BE49-F238E27FC236}">
                  <a16:creationId xmlns:a16="http://schemas.microsoft.com/office/drawing/2014/main" id="{BC1EE48B-3F34-1E6F-CBBD-9F38A4B56792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9" name="Straight Connector 33">
              <a:extLst>
                <a:ext uri="{FF2B5EF4-FFF2-40B4-BE49-F238E27FC236}">
                  <a16:creationId xmlns:a16="http://schemas.microsoft.com/office/drawing/2014/main" id="{9E1ADF7E-0839-349B-E894-3CE60580A93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0" name="Straight Connector 34">
              <a:extLst>
                <a:ext uri="{FF2B5EF4-FFF2-40B4-BE49-F238E27FC236}">
                  <a16:creationId xmlns:a16="http://schemas.microsoft.com/office/drawing/2014/main" id="{31D2E4BF-D6F3-6BCD-B75E-40FBC685995A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1" name="Straight Connector 39">
              <a:extLst>
                <a:ext uri="{FF2B5EF4-FFF2-40B4-BE49-F238E27FC236}">
                  <a16:creationId xmlns:a16="http://schemas.microsoft.com/office/drawing/2014/main" id="{8AAA0440-FB93-B601-F039-7D9B51701150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2" name="Straight Connector 40">
              <a:extLst>
                <a:ext uri="{FF2B5EF4-FFF2-40B4-BE49-F238E27FC236}">
                  <a16:creationId xmlns:a16="http://schemas.microsoft.com/office/drawing/2014/main" id="{E9759733-CA8C-E5F4-7E2F-17D5691EDEB9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3" name="Straight Connector 43">
              <a:extLst>
                <a:ext uri="{FF2B5EF4-FFF2-40B4-BE49-F238E27FC236}">
                  <a16:creationId xmlns:a16="http://schemas.microsoft.com/office/drawing/2014/main" id="{5E6176F4-6B94-383B-D226-060813DC0360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4" name="Straight Connector 29">
              <a:extLst>
                <a:ext uri="{FF2B5EF4-FFF2-40B4-BE49-F238E27FC236}">
                  <a16:creationId xmlns:a16="http://schemas.microsoft.com/office/drawing/2014/main" id="{2AF0C82E-5C8B-52D9-F250-9AB1ED48C83A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7" name="Straight Connector 16">
              <a:extLst>
                <a:ext uri="{FF2B5EF4-FFF2-40B4-BE49-F238E27FC236}">
                  <a16:creationId xmlns:a16="http://schemas.microsoft.com/office/drawing/2014/main" id="{47522B4F-3F19-BBD2-7B84-69C80BB458A6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11453" y="122766"/>
            <a:ext cx="6303647" cy="201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11453" y="2133600"/>
            <a:ext cx="6303647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CA6A96D-26B4-5B37-7A45-316A78A51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132" y="8657168"/>
            <a:ext cx="2962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8" r:id="rId3"/>
    <p:sldLayoutId id="2147483690" r:id="rId4"/>
    <p:sldLayoutId id="2147483691" r:id="rId5"/>
    <p:sldLayoutId id="2147483689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79" r:id="rId12"/>
    <p:sldLayoutId id="2147483699" r:id="rId13"/>
    <p:sldLayoutId id="2147483700" r:id="rId14"/>
    <p:sldLayoutId id="2147483698" r:id="rId15"/>
    <p:sldLayoutId id="2147483701" r:id="rId16"/>
    <p:sldLayoutId id="2147483702" r:id="rId17"/>
    <p:sldLayoutId id="2147483680" r:id="rId18"/>
    <p:sldLayoutId id="2147483706" r:id="rId19"/>
    <p:sldLayoutId id="2147483707" r:id="rId20"/>
    <p:sldLayoutId id="2147483677" r:id="rId21"/>
    <p:sldLayoutId id="2147483708" r:id="rId22"/>
    <p:sldLayoutId id="2147483709" r:id="rId23"/>
    <p:sldLayoutId id="2147483687" r:id="rId24"/>
    <p:sldLayoutId id="2147483703" r:id="rId25"/>
    <p:sldLayoutId id="2147483704" r:id="rId26"/>
    <p:sldLayoutId id="2147483705" r:id="rId27"/>
    <p:sldLayoutId id="2147483710" r:id="rId28"/>
    <p:sldLayoutId id="2147483711" r:id="rId29"/>
    <p:sldLayoutId id="2147483731" r:id="rId30"/>
    <p:sldLayoutId id="2147483732" r:id="rId31"/>
    <p:sldLayoutId id="2147483733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681" r:id="rId39"/>
    <p:sldLayoutId id="2147483718" r:id="rId40"/>
    <p:sldLayoutId id="2147483719" r:id="rId41"/>
    <p:sldLayoutId id="2147483683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  <p:sldLayoutId id="2147483730" r:id="rId53"/>
  </p:sldLayoutIdLst>
  <p:transition spd="med"/>
  <p:hf hdr="0" ftr="0" dt="0"/>
  <p:txStyles>
    <p:titleStyle>
      <a:lvl1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  <a:sym typeface="Segoe UI Light"/>
        </a:defRPr>
      </a:lvl1pPr>
      <a:lvl2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0" marR="0" indent="0"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titleStyle>
    <p:bodyStyle>
      <a:lvl1pPr marL="304792" marR="0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965176" marR="0" indent="-35559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1645878" marR="0" indent="-426708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2302876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2912461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2667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3522045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4131630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4741215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5350800" marR="0" indent="-474121" algn="l" defTabSz="1219170" rtl="0" eaLnBrk="1" latinLnBrk="0" hangingPunct="1">
        <a:lnSpc>
          <a:spcPct val="90000"/>
        </a:lnSpc>
        <a:spcBef>
          <a:spcPts val="1333"/>
        </a:spcBef>
        <a:spcAft>
          <a:spcPts val="0"/>
        </a:spcAft>
        <a:buClrTx/>
        <a:buSzPct val="100000"/>
        <a:buFont typeface="Arial"/>
        <a:buChar char="•"/>
        <a:tabLst/>
        <a:defRPr sz="3733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2313" y="609600"/>
            <a:ext cx="6197918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220027" y="1914005"/>
            <a:ext cx="6197918" cy="272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144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329184" cy="78028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1D2C63A6-15DC-D0E7-FF8B-D4CDCCCD4A06}"/>
              </a:ext>
            </a:extLst>
          </p:cNvPr>
          <p:cNvGrpSpPr/>
          <p:nvPr userDrawn="1"/>
        </p:nvGrpSpPr>
        <p:grpSpPr>
          <a:xfrm>
            <a:off x="-2" y="0"/>
            <a:ext cx="6858002" cy="9165165"/>
            <a:chOff x="-2" y="0"/>
            <a:chExt cx="12192002" cy="6873873"/>
          </a:xfrm>
        </p:grpSpPr>
        <p:sp>
          <p:nvSpPr>
            <p:cNvPr id="88" name="Straight Connector 8">
              <a:extLst>
                <a:ext uri="{FF2B5EF4-FFF2-40B4-BE49-F238E27FC236}">
                  <a16:creationId xmlns:a16="http://schemas.microsoft.com/office/drawing/2014/main" id="{D6C4ED68-408B-B83E-AA45-525E3C4BCDF9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89" name="Straight Connector 9">
              <a:extLst>
                <a:ext uri="{FF2B5EF4-FFF2-40B4-BE49-F238E27FC236}">
                  <a16:creationId xmlns:a16="http://schemas.microsoft.com/office/drawing/2014/main" id="{792727EB-1C7C-9A0D-FA2A-3B4C50606C91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0" name="Straight Connector 10">
              <a:extLst>
                <a:ext uri="{FF2B5EF4-FFF2-40B4-BE49-F238E27FC236}">
                  <a16:creationId xmlns:a16="http://schemas.microsoft.com/office/drawing/2014/main" id="{4C4A6973-7513-B3C5-1D8B-0EF5C04D73FC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1" name="Straight Connector 15">
              <a:extLst>
                <a:ext uri="{FF2B5EF4-FFF2-40B4-BE49-F238E27FC236}">
                  <a16:creationId xmlns:a16="http://schemas.microsoft.com/office/drawing/2014/main" id="{9A8E31E6-34DE-ADB3-EF1B-C0557D4B29D5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2" name="Straight Connector 16">
              <a:extLst>
                <a:ext uri="{FF2B5EF4-FFF2-40B4-BE49-F238E27FC236}">
                  <a16:creationId xmlns:a16="http://schemas.microsoft.com/office/drawing/2014/main" id="{A527C9AE-05CC-99BA-0EB3-391E4431248E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3" name="Straight Connector 27">
              <a:extLst>
                <a:ext uri="{FF2B5EF4-FFF2-40B4-BE49-F238E27FC236}">
                  <a16:creationId xmlns:a16="http://schemas.microsoft.com/office/drawing/2014/main" id="{EA38B4B4-E97F-181A-B467-A724AA08B922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4" name="Straight Connector 28">
              <a:extLst>
                <a:ext uri="{FF2B5EF4-FFF2-40B4-BE49-F238E27FC236}">
                  <a16:creationId xmlns:a16="http://schemas.microsoft.com/office/drawing/2014/main" id="{53612B63-CA7D-AAF3-BD18-632D17B3B718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5" name="Straight Connector 29">
              <a:extLst>
                <a:ext uri="{FF2B5EF4-FFF2-40B4-BE49-F238E27FC236}">
                  <a16:creationId xmlns:a16="http://schemas.microsoft.com/office/drawing/2014/main" id="{32535AE4-53B0-D55E-3D44-E9D2EE2A01B1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6" name="Straight Connector 30">
              <a:extLst>
                <a:ext uri="{FF2B5EF4-FFF2-40B4-BE49-F238E27FC236}">
                  <a16:creationId xmlns:a16="http://schemas.microsoft.com/office/drawing/2014/main" id="{5ABD1E6D-FB71-D618-6D44-E7063A0805E3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7" name="Straight Connector 31">
              <a:extLst>
                <a:ext uri="{FF2B5EF4-FFF2-40B4-BE49-F238E27FC236}">
                  <a16:creationId xmlns:a16="http://schemas.microsoft.com/office/drawing/2014/main" id="{C34A8359-6C18-A001-BBFE-65D19FA7C21D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8" name="Straight Connector 32">
              <a:extLst>
                <a:ext uri="{FF2B5EF4-FFF2-40B4-BE49-F238E27FC236}">
                  <a16:creationId xmlns:a16="http://schemas.microsoft.com/office/drawing/2014/main" id="{A38D25CE-BF39-7C20-4156-7E099055AAEB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9" name="Straight Connector 33">
              <a:extLst>
                <a:ext uri="{FF2B5EF4-FFF2-40B4-BE49-F238E27FC236}">
                  <a16:creationId xmlns:a16="http://schemas.microsoft.com/office/drawing/2014/main" id="{51CA2D59-3DA6-585B-EE12-ED10BB79670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0" name="Straight Connector 34">
              <a:extLst>
                <a:ext uri="{FF2B5EF4-FFF2-40B4-BE49-F238E27FC236}">
                  <a16:creationId xmlns:a16="http://schemas.microsoft.com/office/drawing/2014/main" id="{52F0A127-5103-98BE-74FE-F0A96B3ACE91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1" name="Straight Connector 39">
              <a:extLst>
                <a:ext uri="{FF2B5EF4-FFF2-40B4-BE49-F238E27FC236}">
                  <a16:creationId xmlns:a16="http://schemas.microsoft.com/office/drawing/2014/main" id="{4F94CB7F-F878-55E2-A401-849DCF039E03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2" name="Straight Connector 40">
              <a:extLst>
                <a:ext uri="{FF2B5EF4-FFF2-40B4-BE49-F238E27FC236}">
                  <a16:creationId xmlns:a16="http://schemas.microsoft.com/office/drawing/2014/main" id="{085B8D04-9380-10CD-C2CB-46D958FC579D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3" name="Straight Connector 43">
              <a:extLst>
                <a:ext uri="{FF2B5EF4-FFF2-40B4-BE49-F238E27FC236}">
                  <a16:creationId xmlns:a16="http://schemas.microsoft.com/office/drawing/2014/main" id="{47FE5ECC-6D0B-2219-D685-67AB4CCA1CE1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4" name="Straight Connector 29">
              <a:extLst>
                <a:ext uri="{FF2B5EF4-FFF2-40B4-BE49-F238E27FC236}">
                  <a16:creationId xmlns:a16="http://schemas.microsoft.com/office/drawing/2014/main" id="{15406F00-A54C-6A88-2A60-6B5B0A97B310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5" name="Straight Connector 16">
              <a:extLst>
                <a:ext uri="{FF2B5EF4-FFF2-40B4-BE49-F238E27FC236}">
                  <a16:creationId xmlns:a16="http://schemas.microsoft.com/office/drawing/2014/main" id="{6E36BE38-2B70-4280-FF50-C779DA8A9318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390144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432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fade/>
  </p:transition>
  <p:hf hdr="0" ftr="0" dt="0"/>
  <p:txStyles>
    <p:titleStyle>
      <a:lvl1pPr algn="l" defTabSz="1243625" rtl="0" eaLnBrk="1" latinLnBrk="0" hangingPunct="1">
        <a:lnSpc>
          <a:spcPct val="100000"/>
        </a:lnSpc>
        <a:spcBef>
          <a:spcPct val="0"/>
        </a:spcBef>
        <a:buNone/>
        <a:defRPr lang="en-US" sz="4800" b="0" kern="1200" cap="none" spc="-67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04792" marR="0" indent="-304792" algn="l" defTabSz="12436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733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09585" marR="0" indent="-304792" algn="l" defTabSz="12436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67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876278" marR="0" indent="-266693" algn="l" defTabSz="12436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33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23923" marR="0" indent="-241294" algn="l" defTabSz="12436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867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365217" marR="0" indent="-224361" algn="l" defTabSz="12436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867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419968" indent="-310907" algn="l" defTabSz="124362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41782" indent="-310907" algn="l" defTabSz="124362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63594" indent="-310907" algn="l" defTabSz="124362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85408" indent="-310907" algn="l" defTabSz="124362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812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25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5437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7250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9064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875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2687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501" algn="l" defTabSz="1243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07" userDrawn="1">
          <p15:clr>
            <a:srgbClr val="C35EA4"/>
          </p15:clr>
        </p15:guide>
        <p15:guide id="17" pos="4114" userDrawn="1">
          <p15:clr>
            <a:srgbClr val="C35EA4"/>
          </p15:clr>
        </p15:guide>
        <p15:guide id="25" orient="horz" pos="492" userDrawn="1">
          <p15:clr>
            <a:srgbClr val="C35EA4"/>
          </p15:clr>
        </p15:guide>
        <p15:guide id="26" orient="horz" pos="5265" userDrawn="1">
          <p15:clr>
            <a:srgbClr val="C35EA4"/>
          </p15:clr>
        </p15:guide>
        <p15:guide id="27" orient="horz" pos="245" userDrawn="1">
          <p15:clr>
            <a:srgbClr val="A4A3A4"/>
          </p15:clr>
        </p15:guide>
        <p15:guide id="28" pos="104" userDrawn="1">
          <p15:clr>
            <a:srgbClr val="A4A3A4"/>
          </p15:clr>
        </p15:guide>
        <p15:guide id="29" orient="horz" pos="5513" userDrawn="1">
          <p15:clr>
            <a:srgbClr val="A4A3A4"/>
          </p15:clr>
        </p15:guide>
        <p15:guide id="30" pos="421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C981-64C1-7205-181E-74F4AB1D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Storage</a:t>
            </a:r>
          </a:p>
        </p:txBody>
      </p:sp>
      <p:pic>
        <p:nvPicPr>
          <p:cNvPr id="5" name="Picture Placeholder 4" descr="Potted plant on cardboard box">
            <a:extLst>
              <a:ext uri="{FF2B5EF4-FFF2-40B4-BE49-F238E27FC236}">
                <a16:creationId xmlns:a16="http://schemas.microsoft.com/office/drawing/2014/main" id="{4A47366A-4BB8-DFB7-CFA0-8E1B379997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r="37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75712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wearing a hard hat and looking at his phone&#10;&#10;Description automatically generated with medium confidence">
            <a:extLst>
              <a:ext uri="{FF2B5EF4-FFF2-40B4-BE49-F238E27FC236}">
                <a16:creationId xmlns:a16="http://schemas.microsoft.com/office/drawing/2014/main" id="{808C6E10-FA3D-7C5E-6187-0D8F8E3481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7" r="27517"/>
          <a:stretch>
            <a:fillRect/>
          </a:stretch>
        </p:blipFill>
        <p:spPr/>
      </p:pic>
      <p:pic>
        <p:nvPicPr>
          <p:cNvPr id="11" name="Picture Placeholder 10" descr="A perso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93E21551-D5F9-274D-80D2-6F19EC58AB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1857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999C0-03EA-EE61-E3ED-B7E3D3DDB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Store large bottles of acids on low shelves or on trays in acid cabinets or a cabinet marked “corrosives”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Segregate oxidizing acids from organic acids, flammable and combustible materials.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Segregate acids from bases, active metals such as sodium, potassium, magnesium, and other incompatible materials.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Use bottle carriers or a cart to transporting acid bottles.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60DACE-A5D9-129E-4E67-658C13B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Storage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F2625-3EDB-08C1-9B06-552927139D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Segregate bases from acids and other incompatible materials.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Store large bottles of liquid bases on trays in a cabinet marked “Bases” or “Corrosives”.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Store solutions of inorganic hydroxides in polyethylene containers.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Have spill control pillows or caustic neutralizers available for caustic spills. Do not use acids to neutralize base spills</a:t>
            </a:r>
            <a:r>
              <a:rPr lang="en-US" sz="1600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C7141-695E-F8D5-68A8-FC5775FF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 Storage</a:t>
            </a:r>
          </a:p>
        </p:txBody>
      </p:sp>
    </p:spTree>
    <p:extLst>
      <p:ext uri="{BB962C8B-B14F-4D97-AF65-F5344CB8AC3E}">
        <p14:creationId xmlns:p14="http://schemas.microsoft.com/office/powerpoint/2010/main" val="8408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198DC1-676D-002B-6CB5-3058A22D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Chemical Incompatibility Chart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301B0A-18B5-2140-E99D-BCD10C2B6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15489"/>
              </p:ext>
            </p:extLst>
          </p:nvPr>
        </p:nvGraphicFramePr>
        <p:xfrm>
          <a:off x="10455" y="1506960"/>
          <a:ext cx="6450240" cy="6626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560">
                  <a:extLst>
                    <a:ext uri="{9D8B030D-6E8A-4147-A177-3AD203B41FA5}">
                      <a16:colId xmlns:a16="http://schemas.microsoft.com/office/drawing/2014/main" val="4143469145"/>
                    </a:ext>
                  </a:extLst>
                </a:gridCol>
                <a:gridCol w="1612560">
                  <a:extLst>
                    <a:ext uri="{9D8B030D-6E8A-4147-A177-3AD203B41FA5}">
                      <a16:colId xmlns:a16="http://schemas.microsoft.com/office/drawing/2014/main" val="1977491951"/>
                    </a:ext>
                  </a:extLst>
                </a:gridCol>
                <a:gridCol w="1612560">
                  <a:extLst>
                    <a:ext uri="{9D8B030D-6E8A-4147-A177-3AD203B41FA5}">
                      <a16:colId xmlns:a16="http://schemas.microsoft.com/office/drawing/2014/main" val="703522198"/>
                    </a:ext>
                  </a:extLst>
                </a:gridCol>
                <a:gridCol w="1612560">
                  <a:extLst>
                    <a:ext uri="{9D8B030D-6E8A-4147-A177-3AD203B41FA5}">
                      <a16:colId xmlns:a16="http://schemas.microsoft.com/office/drawing/2014/main" val="1686459587"/>
                    </a:ext>
                  </a:extLst>
                </a:gridCol>
              </a:tblGrid>
              <a:tr h="687799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C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1" i="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Acids (Inorganic)</a:t>
                      </a:r>
                    </a:p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C5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Calibri"/>
                          <a:cs typeface="Segoe UI"/>
                        </a:rPr>
                        <a:t>Acids (Oxidizing)</a:t>
                      </a:r>
                    </a:p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C5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Calibri"/>
                          <a:cs typeface="Segoe UI"/>
                        </a:rPr>
                        <a:t>Acids (Organic)</a:t>
                      </a:r>
                    </a:p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C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80854"/>
                  </a:ext>
                </a:extLst>
              </a:tr>
              <a:tr h="98977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Segoe UI"/>
                          <a:ea typeface="Calibri"/>
                          <a:cs typeface="Segoe UI"/>
                        </a:rPr>
                        <a:t>Acids (Inorganic)</a:t>
                      </a:r>
                      <a:endParaRPr lang="en-US" sz="1200" b="0" i="0" u="none" strike="noStrike" dirty="0"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1440" marB="914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45BBA7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OK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45BBA7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OK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67147"/>
                  </a:ext>
                </a:extLst>
              </a:tr>
              <a:tr h="989776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effectLst/>
                          <a:latin typeface="Segoe UI"/>
                          <a:ea typeface="Calibri"/>
                          <a:cs typeface="Segoe UI"/>
                        </a:rPr>
                        <a:t>Acids (Oxidizing)</a:t>
                      </a:r>
                      <a:endParaRPr lang="en-US" sz="1200" b="0" i="0" u="none" strike="noStrike" dirty="0"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i="0" u="none" strike="noStrike" dirty="0"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1440" marB="914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45BBA7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OK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45BBA7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OK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3105"/>
                  </a:ext>
                </a:extLst>
              </a:tr>
              <a:tr h="989776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Acids (Organic)</a:t>
                      </a:r>
                    </a:p>
                  </a:txBody>
                  <a:tcPr marL="71783" marR="71783" marT="91440" marB="914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45BBA7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OK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57710"/>
                  </a:ext>
                </a:extLst>
              </a:tr>
              <a:tr h="989776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Alkalis (Bases)</a:t>
                      </a:r>
                    </a:p>
                  </a:txBody>
                  <a:tcPr marL="71783" marR="71783" marT="91440" marB="914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t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solidFill>
                            <a:srgbClr val="FA4F35"/>
                          </a:solidFill>
                          <a:effectLst/>
                          <a:uFillTx/>
                          <a:latin typeface="Segoe UI"/>
                          <a:ea typeface="Calibri"/>
                          <a:cs typeface="Segoe UI"/>
                          <a:sym typeface="Calibri"/>
                        </a:rPr>
                        <a:t>X (NO)</a:t>
                      </a: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11036"/>
                  </a:ext>
                </a:extLst>
              </a:tr>
              <a:tr h="1979551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i="0" u="none" strike="noStrike" dirty="0"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1440" marB="914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i="0" u="none" strike="noStrike" dirty="0"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i="0" u="none" strike="noStrike" dirty="0">
                        <a:effectLst/>
                        <a:latin typeface="Segoe UI"/>
                        <a:cs typeface="Segoe UI"/>
                      </a:endParaRP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ea typeface="Calibri"/>
                        <a:cs typeface="Segoe UI"/>
                      </a:endParaRPr>
                    </a:p>
                  </a:txBody>
                  <a:tcPr marL="71783" marR="71783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96836"/>
                  </a:ext>
                </a:extLst>
              </a:tr>
            </a:tbl>
          </a:graphicData>
        </a:graphic>
      </p:graphicFrame>
      <p:pic>
        <p:nvPicPr>
          <p:cNvPr id="6" name="MSC17_dataCenter_020.jpg" descr="Person in front of a whiteboard looking to three other people who are looking back. ">
            <a:extLst>
              <a:ext uri="{FF2B5EF4-FFF2-40B4-BE49-F238E27FC236}">
                <a16:creationId xmlns:a16="http://schemas.microsoft.com/office/drawing/2014/main" id="{7C3850F5-5B9A-E399-8537-20F6D0D22A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9" b="35063"/>
          <a:stretch/>
        </p:blipFill>
        <p:spPr>
          <a:xfrm>
            <a:off x="661" y="5901114"/>
            <a:ext cx="6443521" cy="2400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019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A7A7A7"/>
      </a:dk2>
      <a:lt2>
        <a:srgbClr val="E2C5AB"/>
      </a:lt2>
      <a:accent1>
        <a:srgbClr val="233D6C"/>
      </a:accent1>
      <a:accent2>
        <a:srgbClr val="45BBA5"/>
      </a:accent2>
      <a:accent3>
        <a:srgbClr val="FBAF2C"/>
      </a:accent3>
      <a:accent4>
        <a:srgbClr val="FFC000"/>
      </a:accent4>
      <a:accent5>
        <a:srgbClr val="FA4F35"/>
      </a:accent5>
      <a:accent6>
        <a:srgbClr val="FC958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26F338C0-7C6D-4571-B8BB-9D4CD9D36A64}"/>
    </a:ext>
  </a:extLst>
</a:theme>
</file>

<file path=ppt/theme/theme2.xml><?xml version="1.0" encoding="utf-8"?>
<a:theme xmlns:a="http://schemas.openxmlformats.org/drawingml/2006/main" name="Black hyperlink and grey background">
  <a:themeElements>
    <a:clrScheme name="Custom 17">
      <a:dk1>
        <a:srgbClr val="000000"/>
      </a:dk1>
      <a:lt1>
        <a:srgbClr val="FFFFFF"/>
      </a:lt1>
      <a:dk2>
        <a:srgbClr val="274B47"/>
      </a:dk2>
      <a:lt2>
        <a:srgbClr val="E6E6E6"/>
      </a:lt2>
      <a:accent1>
        <a:srgbClr val="008575"/>
      </a:accent1>
      <a:accent2>
        <a:srgbClr val="274B47"/>
      </a:accent2>
      <a:accent3>
        <a:srgbClr val="50E6FF"/>
      </a:accent3>
      <a:accent4>
        <a:srgbClr val="0078D4"/>
      </a:accent4>
      <a:accent5>
        <a:srgbClr val="243A5E"/>
      </a:accent5>
      <a:accent6>
        <a:srgbClr val="737373"/>
      </a:accent6>
      <a:hlink>
        <a:srgbClr val="000000"/>
      </a:hlink>
      <a:folHlink>
        <a:srgbClr val="000000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F680669B-CEE6-47E3-BD62-484409BE2D46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7FEF5324AFC4B95288B82912D0F51" ma:contentTypeVersion="9" ma:contentTypeDescription="Create a new document." ma:contentTypeScope="" ma:versionID="80ddc962b6db6f8c85a5553a64085466">
  <xsd:schema xmlns:xsd="http://www.w3.org/2001/XMLSchema" xmlns:xs="http://www.w3.org/2001/XMLSchema" xmlns:p="http://schemas.microsoft.com/office/2006/metadata/properties" xmlns:ns1="http://schemas.microsoft.com/sharepoint/v3" xmlns:ns2="6d78d3f8-3e32-4f60-8aaa-4620e3982db2" targetNamespace="http://schemas.microsoft.com/office/2006/metadata/properties" ma:root="true" ma:fieldsID="e80f7a7f92e36799953a9ea096e82254" ns1:_="" ns2:_="">
    <xsd:import namespace="http://schemas.microsoft.com/sharepoint/v3"/>
    <xsd:import namespace="6d78d3f8-3e32-4f60-8aaa-4620e3982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3f8-3e32-4f60-8aaa-4620e3982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988495-F412-4817-B34E-E35C1D80ED5E}"/>
</file>

<file path=customXml/itemProps2.xml><?xml version="1.0" encoding="utf-8"?>
<ds:datastoreItem xmlns:ds="http://schemas.openxmlformats.org/officeDocument/2006/customXml" ds:itemID="{3E1EE655-A753-413C-9F2E-51F3F18CE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B8F0A-6555-491D-B492-D454997D4E13}">
  <ds:schemaRefs>
    <ds:schemaRef ds:uri="http://purl.org/dc/dcmitype/"/>
    <ds:schemaRef ds:uri="ec3030aa-4b04-46b5-86ff-52468eae30b5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1b08ac3b-dfaf-4d00-bc56-d65b4c9afbff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4772</TotalTime>
  <Words>193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Segoe UI Semibold</vt:lpstr>
      <vt:lpstr>Wingdings</vt:lpstr>
      <vt:lpstr>Office Theme</vt:lpstr>
      <vt:lpstr>Black hyperlink and grey background</vt:lpstr>
      <vt:lpstr>Chemical Storage</vt:lpstr>
      <vt:lpstr>Acid Storage</vt:lpstr>
      <vt:lpstr> Chemical Incompatibility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 walking deck</dc:title>
  <dc:subject/>
  <dc:creator>Daniel Fernández Alvarado</dc:creator>
  <cp:keywords/>
  <dc:description/>
  <cp:lastModifiedBy>Amanda Cote</cp:lastModifiedBy>
  <cp:revision>46</cp:revision>
  <dcterms:created xsi:type="dcterms:W3CDTF">2023-02-22T22:21:45Z</dcterms:created>
  <dcterms:modified xsi:type="dcterms:W3CDTF">2023-08-08T20:24:42Z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0x010100A4C7FEF5324AFC4B95288B82912D0F51</vt:lpwstr>
  </property>
  <property fmtid="{D5CDD505-2E9C-101B-9397-08002B2CF9AE}" pid="3" name="MediaServiceImageTags">
    <vt:lpwstr/>
  </property>
</Properties>
</file>