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4"/>
    <p:sldMasterId id="2147483667" r:id="rId5"/>
  </p:sldMasterIdLst>
  <p:notesMasterIdLst>
    <p:notesMasterId r:id="rId9"/>
  </p:notesMasterIdLst>
  <p:handoutMasterIdLst>
    <p:handoutMasterId r:id="rId10"/>
  </p:handoutMasterIdLst>
  <p:sldIdLst>
    <p:sldId id="268" r:id="rId6"/>
    <p:sldId id="269" r:id="rId7"/>
    <p:sldId id="271" r:id="rId8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FC8628-3BA0-E1E9-7C4B-A2B22583C6B0}" name="Brianne Pruitt" initials="BP" userId="S::bpruitt@we-worldwide.com::573dc38f-55ec-4a0a-848c-8365bac6da4b" providerId="AD"/>
  <p188:author id="{31389989-C762-E73E-CB27-00A147E3C89E}" name="Lou Maxon III" initials="LI" userId="S::lmaxon@we-worldwide.com::dfb8c7a0-c38c-4721-8702-6d7dd4545b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3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2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218255-E5CF-40CD-9AAE-A302F84D074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DB57D9-E00E-4B51-883F-8BF9444296F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c" descr="LBI - Microsoft"/>
          <p:cNvSpPr txBox="1"/>
          <p:nvPr/>
        </p:nvSpPr>
        <p:spPr>
          <a:xfrm>
            <a:off x="0" y="9080500"/>
            <a:ext cx="7010400" cy="250325"/>
          </a:xfrm>
          <a:prstGeom prst="rect">
            <a:avLst/>
          </a:prstGeom>
          <a:noFill/>
        </p:spPr>
        <p:txBody>
          <a:bodyPr vert="horz" lIns="93177" tIns="46589" rIns="93177" bIns="46589" rtlCol="0">
            <a:spAutoFit/>
          </a:bodyPr>
          <a:lstStyle/>
          <a:p>
            <a:pPr algn="ctr"/>
            <a:r>
              <a:rPr lang="en-US" sz="1000" b="1">
                <a:solidFill>
                  <a:srgbClr val="3E8430"/>
                </a:solidFill>
                <a:latin typeface="arial" panose="020B0604020202020204" pitchFamily="34" charset="0"/>
              </a:rPr>
              <a:t>LBI - Microsoft</a:t>
            </a:r>
          </a:p>
        </p:txBody>
      </p:sp>
    </p:spTree>
    <p:extLst>
      <p:ext uri="{BB962C8B-B14F-4D97-AF65-F5344CB8AC3E}">
        <p14:creationId xmlns:p14="http://schemas.microsoft.com/office/powerpoint/2010/main" val="2288066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E1CCB5-E8EC-47F9-BEBD-1CC50D6B1F95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8FDB15-13BE-4224-B787-052264EC8D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c" descr="LBI - Microsoft"/>
          <p:cNvSpPr txBox="1"/>
          <p:nvPr/>
        </p:nvSpPr>
        <p:spPr>
          <a:xfrm>
            <a:off x="0" y="9080500"/>
            <a:ext cx="7010400" cy="250325"/>
          </a:xfrm>
          <a:prstGeom prst="rect">
            <a:avLst/>
          </a:prstGeom>
          <a:noFill/>
        </p:spPr>
        <p:txBody>
          <a:bodyPr vert="horz" lIns="93177" tIns="46589" rIns="93177" bIns="46589" rtlCol="0">
            <a:spAutoFit/>
          </a:bodyPr>
          <a:lstStyle/>
          <a:p>
            <a:pPr algn="ctr"/>
            <a:r>
              <a:rPr lang="en-US" sz="1000" b="1" i="0" u="none" baseline="0">
                <a:solidFill>
                  <a:srgbClr val="3E8430"/>
                </a:solidFill>
                <a:latin typeface="arial" panose="020B0604020202020204" pitchFamily="34" charset="0"/>
              </a:rPr>
              <a:t>LBI - Microsoft</a:t>
            </a:r>
          </a:p>
        </p:txBody>
      </p:sp>
    </p:spTree>
    <p:extLst>
      <p:ext uri="{BB962C8B-B14F-4D97-AF65-F5344CB8AC3E}">
        <p14:creationId xmlns:p14="http://schemas.microsoft.com/office/powerpoint/2010/main" val="2144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3" y="5952037"/>
            <a:ext cx="5143500" cy="1592867"/>
          </a:xfrm>
        </p:spPr>
        <p:txBody>
          <a:bodyPr wrap="none" anchor="t">
            <a:normAutofit/>
          </a:bodyPr>
          <a:lstStyle>
            <a:lvl1pPr algn="r">
              <a:defRPr sz="5400" b="0" spc="-169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012" y="5106505"/>
            <a:ext cx="5143500" cy="82469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822882"/>
            <a:ext cx="5915025" cy="1092473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381" y="1316569"/>
            <a:ext cx="5915025" cy="4506313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6915355"/>
            <a:ext cx="5914132" cy="909963"/>
          </a:xfrm>
        </p:spPr>
        <p:txBody>
          <a:bodyPr/>
          <a:lstStyle>
            <a:lvl1pPr marL="0" indent="0">
              <a:buNone/>
              <a:defRPr sz="9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3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3"/>
            <a:ext cx="5915025" cy="4712459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5985865"/>
            <a:ext cx="5914132" cy="2002435"/>
          </a:xfrm>
        </p:spPr>
        <p:txBody>
          <a:bodyPr anchor="ctr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8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486833"/>
            <a:ext cx="5232798" cy="3990539"/>
          </a:xfrm>
        </p:spPr>
        <p:txBody>
          <a:bodyPr anchor="ctr"/>
          <a:lstStyle>
            <a:lvl1pPr>
              <a:defRPr sz="24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4487410"/>
            <a:ext cx="4923168" cy="731957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" y="6002305"/>
            <a:ext cx="5913239" cy="1985995"/>
          </a:xfrm>
        </p:spPr>
        <p:txBody>
          <a:bodyPr anchor="ctr"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962" y="1049099"/>
            <a:ext cx="342900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1269" y="3657600"/>
            <a:ext cx="342900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173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102625"/>
            <a:ext cx="5915025" cy="3349113"/>
          </a:xfrm>
        </p:spPr>
        <p:txBody>
          <a:bodyPr anchor="b">
            <a:normAutofit/>
          </a:bodyPr>
          <a:lstStyle>
            <a:lvl1pPr>
              <a:defRPr sz="30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6467441"/>
            <a:ext cx="5914132" cy="1520859"/>
          </a:xfrm>
        </p:spPr>
        <p:txBody>
          <a:bodyPr anchor="t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5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52221" y="2514600"/>
            <a:ext cx="1657613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63199" y="3429000"/>
            <a:ext cx="1646635" cy="4785784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0747" y="2514600"/>
            <a:ext cx="1651636" cy="76834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3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74811" y="3429000"/>
            <a:ext cx="1657572" cy="4785784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03833" y="2514600"/>
            <a:ext cx="1649314" cy="76834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35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03833" y="3429000"/>
            <a:ext cx="1649314" cy="4785784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45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9298" y="5730004"/>
            <a:ext cx="1653779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49298" y="3008472"/>
            <a:ext cx="1653779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9298" y="6498355"/>
            <a:ext cx="1653779" cy="87891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70061" y="5730004"/>
            <a:ext cx="1648421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70060" y="3008472"/>
            <a:ext cx="1648421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69300" y="6498354"/>
            <a:ext cx="1650604" cy="87891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89932" y="5730004"/>
            <a:ext cx="1649314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389931" y="3008472"/>
            <a:ext cx="1649314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389861" y="6498351"/>
            <a:ext cx="1651499" cy="87891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1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94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75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2A4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Transparent yellow box">
            <a:extLst>
              <a:ext uri="{FF2B5EF4-FFF2-40B4-BE49-F238E27FC236}">
                <a16:creationId xmlns:a16="http://schemas.microsoft.com/office/drawing/2014/main" id="{40E2CE49-16BE-C55C-79F9-3FC352A1BF1B}"/>
              </a:ext>
            </a:extLst>
          </p:cNvPr>
          <p:cNvSpPr/>
          <p:nvPr userDrawn="1"/>
        </p:nvSpPr>
        <p:spPr>
          <a:xfrm>
            <a:off x="1" y="6637552"/>
            <a:ext cx="3233529" cy="1116531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58B7FA2-2A13-AC2B-FC6D-75D54315D349}"/>
              </a:ext>
            </a:extLst>
          </p:cNvPr>
          <p:cNvSpPr txBox="1">
            <a:spLocks/>
          </p:cNvSpPr>
          <p:nvPr userDrawn="1"/>
        </p:nvSpPr>
        <p:spPr>
          <a:xfrm>
            <a:off x="244843" y="3947692"/>
            <a:ext cx="2803157" cy="826689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60959" tIns="60960" rIns="60959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4000" err="1">
                <a:solidFill>
                  <a:schemeClr val="bg1"/>
                </a:solidFill>
              </a:rPr>
              <a:t>SafetyHub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3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6286" y="6892958"/>
            <a:ext cx="2659193" cy="5528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B5A3DC-B466-2865-439E-153E1E0A14C4}"/>
              </a:ext>
            </a:extLst>
          </p:cNvPr>
          <p:cNvSpPr txBox="1"/>
          <p:nvPr userDrawn="1"/>
        </p:nvSpPr>
        <p:spPr>
          <a:xfrm>
            <a:off x="244843" y="4753138"/>
            <a:ext cx="2670636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14BF1D1A-8524-0939-F929-11F3D100DB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48782" y="0"/>
            <a:ext cx="3409218" cy="9144000"/>
          </a:xfrm>
          <a:solidFill>
            <a:srgbClr val="F2F2F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" name="Picture 1" descr="Microsoft logo">
            <a:extLst>
              <a:ext uri="{FF2B5EF4-FFF2-40B4-BE49-F238E27FC236}">
                <a16:creationId xmlns:a16="http://schemas.microsoft.com/office/drawing/2014/main" id="{4DF61BDF-551D-787E-2CA7-D2723129E4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" y="138579"/>
            <a:ext cx="1864762" cy="83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643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6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0" y="198782"/>
            <a:ext cx="8984909" cy="8945218"/>
            <a:chOff x="75152" y="-8635577"/>
            <a:chExt cx="15817929" cy="157480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75152" y="-8635577"/>
              <a:ext cx="11745754" cy="15398094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5751" y="6094298"/>
              <a:ext cx="2267330" cy="101817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18606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041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1" y="1775791"/>
            <a:ext cx="5863839" cy="649356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866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1" y="1775791"/>
            <a:ext cx="5863839" cy="649356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691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1" y="1775791"/>
            <a:ext cx="5863839" cy="649356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630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1" y="3153031"/>
            <a:ext cx="5750545" cy="4599490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5" name="Rectangle 24" descr="Gray bar">
            <a:extLst>
              <a:ext uri="{FF2B5EF4-FFF2-40B4-BE49-F238E27FC236}">
                <a16:creationId xmlns:a16="http://schemas.microsoft.com/office/drawing/2014/main" id="{2C1861AD-1FA3-D085-0AA2-5EB2072631C2}"/>
              </a:ext>
            </a:extLst>
          </p:cNvPr>
          <p:cNvSpPr/>
          <p:nvPr userDrawn="1"/>
        </p:nvSpPr>
        <p:spPr>
          <a:xfrm>
            <a:off x="583326" y="2899891"/>
            <a:ext cx="5750546" cy="105620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2145" y="1779950"/>
            <a:ext cx="5771727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104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1" y="3153031"/>
            <a:ext cx="5750545" cy="4599490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5" name="Rectangle 24" descr="Gray bar">
            <a:extLst>
              <a:ext uri="{FF2B5EF4-FFF2-40B4-BE49-F238E27FC236}">
                <a16:creationId xmlns:a16="http://schemas.microsoft.com/office/drawing/2014/main" id="{2C1861AD-1FA3-D085-0AA2-5EB2072631C2}"/>
              </a:ext>
            </a:extLst>
          </p:cNvPr>
          <p:cNvSpPr/>
          <p:nvPr userDrawn="1"/>
        </p:nvSpPr>
        <p:spPr>
          <a:xfrm>
            <a:off x="583326" y="2899891"/>
            <a:ext cx="5750546" cy="105620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2145" y="1779950"/>
            <a:ext cx="5771727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191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1" y="3153031"/>
            <a:ext cx="5750545" cy="4599490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5" name="Rectangle 24" descr="Gray bar">
            <a:extLst>
              <a:ext uri="{FF2B5EF4-FFF2-40B4-BE49-F238E27FC236}">
                <a16:creationId xmlns:a16="http://schemas.microsoft.com/office/drawing/2014/main" id="{2C1861AD-1FA3-D085-0AA2-5EB2072631C2}"/>
              </a:ext>
            </a:extLst>
          </p:cNvPr>
          <p:cNvSpPr/>
          <p:nvPr userDrawn="1"/>
        </p:nvSpPr>
        <p:spPr>
          <a:xfrm>
            <a:off x="583326" y="2899891"/>
            <a:ext cx="5750546" cy="105620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2145" y="1779950"/>
            <a:ext cx="5771727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614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8" y="0"/>
            <a:ext cx="6692931" cy="9144000"/>
            <a:chOff x="365754" y="-8985533"/>
            <a:chExt cx="11782902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4" y="6094294"/>
              <a:ext cx="11782902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7805059" cy="1502987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18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B33A37-66CB-D0C6-2F74-C9EEFC437FC9}"/>
                </a:ext>
              </a:extLst>
            </p:cNvPr>
            <p:cNvCxnSpPr/>
            <p:nvPr userDrawn="1"/>
          </p:nvCxnSpPr>
          <p:spPr>
            <a:xfrm>
              <a:off x="8198183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" y="409198"/>
            <a:ext cx="433346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4" y="409198"/>
            <a:ext cx="4002738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2" y="1775791"/>
            <a:ext cx="3770900" cy="649356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59EDBE8-8C83-6EB0-8668-0EA26D7F628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30954" y="995108"/>
            <a:ext cx="1961976" cy="7274249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0027F2D-323D-96A3-E3B3-FD4FB07446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22339" y="647863"/>
            <a:ext cx="196100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769403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8" y="0"/>
            <a:ext cx="6692931" cy="9144000"/>
            <a:chOff x="365754" y="-8985533"/>
            <a:chExt cx="11782902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4" y="6094294"/>
              <a:ext cx="11782902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7805059" cy="1502987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18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B33A37-66CB-D0C6-2F74-C9EEFC437FC9}"/>
                </a:ext>
              </a:extLst>
            </p:cNvPr>
            <p:cNvCxnSpPr/>
            <p:nvPr userDrawn="1"/>
          </p:nvCxnSpPr>
          <p:spPr>
            <a:xfrm>
              <a:off x="8198183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" y="409198"/>
            <a:ext cx="433346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4" y="409198"/>
            <a:ext cx="4002738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2" y="1775791"/>
            <a:ext cx="3770900" cy="649356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59EDBE8-8C83-6EB0-8668-0EA26D7F628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30954" y="995108"/>
            <a:ext cx="1961976" cy="7274249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0027F2D-323D-96A3-E3B3-FD4FB07446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22339" y="647863"/>
            <a:ext cx="196100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717522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8" y="0"/>
            <a:ext cx="6692931" cy="9144000"/>
            <a:chOff x="365754" y="-8985533"/>
            <a:chExt cx="11782902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4" y="6094294"/>
              <a:ext cx="11782902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7805059" cy="1502987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18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B33A37-66CB-D0C6-2F74-C9EEFC437FC9}"/>
                </a:ext>
              </a:extLst>
            </p:cNvPr>
            <p:cNvCxnSpPr/>
            <p:nvPr userDrawn="1"/>
          </p:nvCxnSpPr>
          <p:spPr>
            <a:xfrm>
              <a:off x="8198183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" y="409198"/>
            <a:ext cx="433346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4" y="409198"/>
            <a:ext cx="4002738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2" y="1775791"/>
            <a:ext cx="3770900" cy="649356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59EDBE8-8C83-6EB0-8668-0EA26D7F628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30954" y="995108"/>
            <a:ext cx="1961976" cy="7274249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0027F2D-323D-96A3-E3B3-FD4FB07446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22339" y="647863"/>
            <a:ext cx="196100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79251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80674" y="5952037"/>
            <a:ext cx="5143500" cy="1592867"/>
          </a:xfrm>
        </p:spPr>
        <p:txBody>
          <a:bodyPr wrap="none" anchor="t">
            <a:normAutofit/>
          </a:bodyPr>
          <a:lstStyle>
            <a:lvl1pPr algn="l">
              <a:defRPr sz="5400" b="0" spc="-169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80674" y="5106504"/>
            <a:ext cx="5143500" cy="82376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15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4F74E8-FE9B-FA29-1A93-BAE2C9F08F2A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DB4DB9E-D833-9C20-E03D-A986D64663D7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7CAFE498-53A7-18F6-FAC3-AEB19CD475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3C784C-586A-15A4-9FDE-FBDC0AE46856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8" name="Picture 17" descr="Microsoft logo">
              <a:extLst>
                <a:ext uri="{FF2B5EF4-FFF2-40B4-BE49-F238E27FC236}">
                  <a16:creationId xmlns:a16="http://schemas.microsoft.com/office/drawing/2014/main" id="{CA7551C8-F3E1-DC42-B852-E30E831527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8185D11D-2EE3-4F64-41C7-CC7D4DB4EE2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D426DC8-1127-C67F-E9EA-CF1E5C5B493A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5BBA7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1" name="Rectangle 20" descr="Gray box">
            <a:extLst>
              <a:ext uri="{FF2B5EF4-FFF2-40B4-BE49-F238E27FC236}">
                <a16:creationId xmlns:a16="http://schemas.microsoft.com/office/drawing/2014/main" id="{DC6D5520-C015-0D39-B846-08A18369C4B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6F0EEA4-9DCF-CE63-2AA1-8C7736E8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FF352D12-1FD9-596B-5A7C-2FE2C71407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9090" y="3575435"/>
            <a:ext cx="2839073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Rectangle 36" descr="Gray bar">
            <a:extLst>
              <a:ext uri="{FF2B5EF4-FFF2-40B4-BE49-F238E27FC236}">
                <a16:creationId xmlns:a16="http://schemas.microsoft.com/office/drawing/2014/main" id="{57247254-C2E2-B2F5-3A1F-916466B11ECD}"/>
              </a:ext>
            </a:extLst>
          </p:cNvPr>
          <p:cNvSpPr/>
          <p:nvPr userDrawn="1"/>
        </p:nvSpPr>
        <p:spPr>
          <a:xfrm>
            <a:off x="519854" y="3319887"/>
            <a:ext cx="2818311" cy="108028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8" name="Rectangle 37" descr="Gray bar">
            <a:extLst>
              <a:ext uri="{FF2B5EF4-FFF2-40B4-BE49-F238E27FC236}">
                <a16:creationId xmlns:a16="http://schemas.microsoft.com/office/drawing/2014/main" id="{EC5D5AC1-DDB4-9224-276D-AC48DB249088}"/>
              </a:ext>
            </a:extLst>
          </p:cNvPr>
          <p:cNvSpPr/>
          <p:nvPr userDrawn="1"/>
        </p:nvSpPr>
        <p:spPr>
          <a:xfrm>
            <a:off x="3519835" y="3319887"/>
            <a:ext cx="2872157" cy="108028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BAF53750-FBE9-F3AF-8CD2-62B718CB76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9836" y="3575435"/>
            <a:ext cx="2872157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277E62E5-1A54-000D-FB9E-73D8B86B93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8674" y="2202354"/>
            <a:ext cx="2839490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CBE07D80-3C68-C282-2C54-A868E85420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19837" y="2202354"/>
            <a:ext cx="2872157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74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1" y="3577100"/>
            <a:ext cx="2792025" cy="4639247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5" name="Rectangle 24" descr="Gray bar">
            <a:extLst>
              <a:ext uri="{FF2B5EF4-FFF2-40B4-BE49-F238E27FC236}">
                <a16:creationId xmlns:a16="http://schemas.microsoft.com/office/drawing/2014/main" id="{2C1861AD-1FA3-D085-0AA2-5EB2072631C2}"/>
              </a:ext>
            </a:extLst>
          </p:cNvPr>
          <p:cNvSpPr/>
          <p:nvPr userDrawn="1"/>
        </p:nvSpPr>
        <p:spPr>
          <a:xfrm>
            <a:off x="583326" y="3323961"/>
            <a:ext cx="2758854" cy="105620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Rectangle 25" descr="Gray bar">
            <a:extLst>
              <a:ext uri="{FF2B5EF4-FFF2-40B4-BE49-F238E27FC236}">
                <a16:creationId xmlns:a16="http://schemas.microsoft.com/office/drawing/2014/main" id="{AF6EC262-49DC-45CB-18F6-718E7CCCA32D}"/>
              </a:ext>
            </a:extLst>
          </p:cNvPr>
          <p:cNvSpPr/>
          <p:nvPr userDrawn="1"/>
        </p:nvSpPr>
        <p:spPr>
          <a:xfrm>
            <a:off x="3571494" y="3323961"/>
            <a:ext cx="2797440" cy="105620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0A824B9-10D1-23C2-0666-0868C4A3C4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585751" y="3577100"/>
            <a:ext cx="2774803" cy="4639247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2145" y="2204020"/>
            <a:ext cx="2793164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AD4B353-A030-6D2C-07BA-1F5D312B6AA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68113" y="2204020"/>
            <a:ext cx="2775935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569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1" y="3577100"/>
            <a:ext cx="2792025" cy="4639247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5" name="Rectangle 24" descr="Gray bar">
            <a:extLst>
              <a:ext uri="{FF2B5EF4-FFF2-40B4-BE49-F238E27FC236}">
                <a16:creationId xmlns:a16="http://schemas.microsoft.com/office/drawing/2014/main" id="{2C1861AD-1FA3-D085-0AA2-5EB2072631C2}"/>
              </a:ext>
            </a:extLst>
          </p:cNvPr>
          <p:cNvSpPr/>
          <p:nvPr userDrawn="1"/>
        </p:nvSpPr>
        <p:spPr>
          <a:xfrm>
            <a:off x="583326" y="3323961"/>
            <a:ext cx="2758854" cy="105620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Rectangle 25" descr="Gray bar">
            <a:extLst>
              <a:ext uri="{FF2B5EF4-FFF2-40B4-BE49-F238E27FC236}">
                <a16:creationId xmlns:a16="http://schemas.microsoft.com/office/drawing/2014/main" id="{AF6EC262-49DC-45CB-18F6-718E7CCCA32D}"/>
              </a:ext>
            </a:extLst>
          </p:cNvPr>
          <p:cNvSpPr/>
          <p:nvPr userDrawn="1"/>
        </p:nvSpPr>
        <p:spPr>
          <a:xfrm>
            <a:off x="3571494" y="3323961"/>
            <a:ext cx="2797440" cy="105620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0A824B9-10D1-23C2-0666-0868C4A3C4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585751" y="3577100"/>
            <a:ext cx="2774803" cy="4639247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2145" y="2204020"/>
            <a:ext cx="2793164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AD4B353-A030-6D2C-07BA-1F5D312B6AA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68113" y="2204020"/>
            <a:ext cx="2775935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373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2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5" name="Rectangle 24" descr="Gray bar">
            <a:extLst>
              <a:ext uri="{FF2B5EF4-FFF2-40B4-BE49-F238E27FC236}">
                <a16:creationId xmlns:a16="http://schemas.microsoft.com/office/drawing/2014/main" id="{2C1861AD-1FA3-D085-0AA2-5EB2072631C2}"/>
              </a:ext>
            </a:extLst>
          </p:cNvPr>
          <p:cNvSpPr/>
          <p:nvPr userDrawn="1"/>
        </p:nvSpPr>
        <p:spPr>
          <a:xfrm>
            <a:off x="583326" y="3323961"/>
            <a:ext cx="1726956" cy="105620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Rectangle 25" descr="Gray bar">
            <a:extLst>
              <a:ext uri="{FF2B5EF4-FFF2-40B4-BE49-F238E27FC236}">
                <a16:creationId xmlns:a16="http://schemas.microsoft.com/office/drawing/2014/main" id="{AF6EC262-49DC-45CB-18F6-718E7CCCA32D}"/>
              </a:ext>
            </a:extLst>
          </p:cNvPr>
          <p:cNvSpPr/>
          <p:nvPr userDrawn="1"/>
        </p:nvSpPr>
        <p:spPr>
          <a:xfrm>
            <a:off x="2590951" y="3323961"/>
            <a:ext cx="1761978" cy="105620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Rectangle 27" descr="Gray bar">
            <a:extLst>
              <a:ext uri="{FF2B5EF4-FFF2-40B4-BE49-F238E27FC236}">
                <a16:creationId xmlns:a16="http://schemas.microsoft.com/office/drawing/2014/main" id="{FB09DBAE-A098-13D8-D4B3-A00873F90B8F}"/>
              </a:ext>
            </a:extLst>
          </p:cNvPr>
          <p:cNvSpPr/>
          <p:nvPr userDrawn="1"/>
        </p:nvSpPr>
        <p:spPr>
          <a:xfrm>
            <a:off x="4598578" y="3323961"/>
            <a:ext cx="1761977" cy="105620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0A824B9-10D1-23C2-0666-0868C4A3C4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605209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7F9A21F-AEB3-2825-A8CA-1EAF4C216F7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91599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2145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AD4B353-A030-6D2C-07BA-1F5D312B6AA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87570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14613008-E082-AD97-E9AF-70F2A532020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85439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996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2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5" name="Rectangle 24" descr="Gray bar">
            <a:extLst>
              <a:ext uri="{FF2B5EF4-FFF2-40B4-BE49-F238E27FC236}">
                <a16:creationId xmlns:a16="http://schemas.microsoft.com/office/drawing/2014/main" id="{2C1861AD-1FA3-D085-0AA2-5EB2072631C2}"/>
              </a:ext>
            </a:extLst>
          </p:cNvPr>
          <p:cNvSpPr/>
          <p:nvPr userDrawn="1"/>
        </p:nvSpPr>
        <p:spPr>
          <a:xfrm>
            <a:off x="583326" y="3323961"/>
            <a:ext cx="1726956" cy="105620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Rectangle 25" descr="Gray bar">
            <a:extLst>
              <a:ext uri="{FF2B5EF4-FFF2-40B4-BE49-F238E27FC236}">
                <a16:creationId xmlns:a16="http://schemas.microsoft.com/office/drawing/2014/main" id="{AF6EC262-49DC-45CB-18F6-718E7CCCA32D}"/>
              </a:ext>
            </a:extLst>
          </p:cNvPr>
          <p:cNvSpPr/>
          <p:nvPr userDrawn="1"/>
        </p:nvSpPr>
        <p:spPr>
          <a:xfrm>
            <a:off x="2590951" y="3323961"/>
            <a:ext cx="1761978" cy="105620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Rectangle 27" descr="Gray bar">
            <a:extLst>
              <a:ext uri="{FF2B5EF4-FFF2-40B4-BE49-F238E27FC236}">
                <a16:creationId xmlns:a16="http://schemas.microsoft.com/office/drawing/2014/main" id="{FB09DBAE-A098-13D8-D4B3-A00873F90B8F}"/>
              </a:ext>
            </a:extLst>
          </p:cNvPr>
          <p:cNvSpPr/>
          <p:nvPr userDrawn="1"/>
        </p:nvSpPr>
        <p:spPr>
          <a:xfrm>
            <a:off x="4598578" y="3323961"/>
            <a:ext cx="1761977" cy="105620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0A824B9-10D1-23C2-0666-0868C4A3C4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605209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7F9A21F-AEB3-2825-A8CA-1EAF4C216F7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91599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2145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AD4B353-A030-6D2C-07BA-1F5D312B6AA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87570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14613008-E082-AD97-E9AF-70F2A532020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85439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81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2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5" name="Rectangle 24" descr="Gray bar">
            <a:extLst>
              <a:ext uri="{FF2B5EF4-FFF2-40B4-BE49-F238E27FC236}">
                <a16:creationId xmlns:a16="http://schemas.microsoft.com/office/drawing/2014/main" id="{2C1861AD-1FA3-D085-0AA2-5EB2072631C2}"/>
              </a:ext>
            </a:extLst>
          </p:cNvPr>
          <p:cNvSpPr/>
          <p:nvPr userDrawn="1"/>
        </p:nvSpPr>
        <p:spPr>
          <a:xfrm>
            <a:off x="583326" y="3323961"/>
            <a:ext cx="1726956" cy="105620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Rectangle 25" descr="Gray bar">
            <a:extLst>
              <a:ext uri="{FF2B5EF4-FFF2-40B4-BE49-F238E27FC236}">
                <a16:creationId xmlns:a16="http://schemas.microsoft.com/office/drawing/2014/main" id="{AF6EC262-49DC-45CB-18F6-718E7CCCA32D}"/>
              </a:ext>
            </a:extLst>
          </p:cNvPr>
          <p:cNvSpPr/>
          <p:nvPr userDrawn="1"/>
        </p:nvSpPr>
        <p:spPr>
          <a:xfrm>
            <a:off x="2590951" y="3323961"/>
            <a:ext cx="1761978" cy="105620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Rectangle 27" descr="Gray bar">
            <a:extLst>
              <a:ext uri="{FF2B5EF4-FFF2-40B4-BE49-F238E27FC236}">
                <a16:creationId xmlns:a16="http://schemas.microsoft.com/office/drawing/2014/main" id="{FB09DBAE-A098-13D8-D4B3-A00873F90B8F}"/>
              </a:ext>
            </a:extLst>
          </p:cNvPr>
          <p:cNvSpPr/>
          <p:nvPr userDrawn="1"/>
        </p:nvSpPr>
        <p:spPr>
          <a:xfrm>
            <a:off x="4598578" y="3323961"/>
            <a:ext cx="1761977" cy="105620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0A824B9-10D1-23C2-0666-0868C4A3C4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605209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7F9A21F-AEB3-2825-A8CA-1EAF4C216F7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91599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2145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AD4B353-A030-6D2C-07BA-1F5D312B6AA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87570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14613008-E082-AD97-E9AF-70F2A532020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85439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723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C276DF-4E0F-2EA8-4FAE-240E6EAC8FDF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E0D439-844B-C0A8-7BD4-83E986D7D44C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6B36BCF4-05D9-9375-9192-80AB8399D93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E383D4-409B-3A87-629E-12FF4CEA6421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432B6FF3-899E-1A84-27A8-C81A1587A2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A66495EE-31AC-1C73-2683-C2C13130C3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62D91C-2519-3957-0084-E45371F1248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7" name="Rectangle 16" descr="Gray box">
            <a:extLst>
              <a:ext uri="{FF2B5EF4-FFF2-40B4-BE49-F238E27FC236}">
                <a16:creationId xmlns:a16="http://schemas.microsoft.com/office/drawing/2014/main" id="{CA3DF2C2-3019-F5D5-079C-F5A53007A3B7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5BBC562-7D75-070C-E19C-22705701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D0118E-9C35-EA89-D923-26D431663A41}"/>
              </a:ext>
            </a:extLst>
          </p:cNvPr>
          <p:cNvGrpSpPr/>
          <p:nvPr userDrawn="1"/>
        </p:nvGrpSpPr>
        <p:grpSpPr>
          <a:xfrm>
            <a:off x="469972" y="3755708"/>
            <a:ext cx="5918057" cy="4147558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AE458-F9E7-946F-903E-7415BAF0388E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20D567-B1FD-8537-051F-E19E7B2DE38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3B4374-5B98-815E-41D5-106657932319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F48B996-61E4-97C8-0A6D-37CA5ACD2E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5276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E0D171-4DE7-E051-3DDC-6EED7D17D3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90896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822ADA5-70E5-B0C5-62FA-BEA1EF9B11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96517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47041B-9B8D-C9AE-A00B-62AD47EC21CB}"/>
              </a:ext>
            </a:extLst>
          </p:cNvPr>
          <p:cNvGrpSpPr/>
          <p:nvPr userDrawn="1"/>
        </p:nvGrpSpPr>
        <p:grpSpPr>
          <a:xfrm>
            <a:off x="469972" y="2131531"/>
            <a:ext cx="5918057" cy="162417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22E698-91BE-5D05-C7C5-F33009CC2254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7B22EC-8A9B-B866-D62B-C33B184F57E6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8B3EE9-C229-B898-F598-920F939A4E54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AAA54B0-DFC2-9374-58EA-1F4DCEEF4E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9702" y="2130648"/>
            <a:ext cx="1723430" cy="149225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7C6689BF-3357-18F9-8BB5-3047A5A8D9B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53255" y="2130648"/>
            <a:ext cx="1723430" cy="149225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D15D60C8-B16E-93B5-44ED-EDF9FB0195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62962" y="2130648"/>
            <a:ext cx="1723430" cy="1492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6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C276DF-4E0F-2EA8-4FAE-240E6EAC8FDF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E0D439-844B-C0A8-7BD4-83E986D7D44C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6B36BCF4-05D9-9375-9192-80AB8399D93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E383D4-409B-3A87-629E-12FF4CEA6421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432B6FF3-899E-1A84-27A8-C81A1587A2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A66495EE-31AC-1C73-2683-C2C13130C3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62D91C-2519-3957-0084-E45371F1248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7" name="Rectangle 16" descr="Gray box">
            <a:extLst>
              <a:ext uri="{FF2B5EF4-FFF2-40B4-BE49-F238E27FC236}">
                <a16:creationId xmlns:a16="http://schemas.microsoft.com/office/drawing/2014/main" id="{CA3DF2C2-3019-F5D5-079C-F5A53007A3B7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5BBC562-7D75-070C-E19C-22705701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D0118E-9C35-EA89-D923-26D431663A41}"/>
              </a:ext>
            </a:extLst>
          </p:cNvPr>
          <p:cNvGrpSpPr/>
          <p:nvPr userDrawn="1"/>
        </p:nvGrpSpPr>
        <p:grpSpPr>
          <a:xfrm>
            <a:off x="469972" y="3755708"/>
            <a:ext cx="5918057" cy="4147558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AE458-F9E7-946F-903E-7415BAF0388E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20D567-B1FD-8537-051F-E19E7B2DE38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3B4374-5B98-815E-41D5-106657932319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F48B996-61E4-97C8-0A6D-37CA5ACD2E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5276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E0D171-4DE7-E051-3DDC-6EED7D17D3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90896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822ADA5-70E5-B0C5-62FA-BEA1EF9B11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96517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47041B-9B8D-C9AE-A00B-62AD47EC21CB}"/>
              </a:ext>
            </a:extLst>
          </p:cNvPr>
          <p:cNvGrpSpPr/>
          <p:nvPr userDrawn="1"/>
        </p:nvGrpSpPr>
        <p:grpSpPr>
          <a:xfrm>
            <a:off x="469972" y="2131531"/>
            <a:ext cx="5918057" cy="162417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22E698-91BE-5D05-C7C5-F33009CC2254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7B22EC-8A9B-B866-D62B-C33B184F57E6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8B3EE9-C229-B898-F598-920F939A4E54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AAA54B0-DFC2-9374-58EA-1F4DCEEF4E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9702" y="2130648"/>
            <a:ext cx="1723430" cy="149225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7C6689BF-3357-18F9-8BB5-3047A5A8D9B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53255" y="2130648"/>
            <a:ext cx="1723430" cy="149225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D15D60C8-B16E-93B5-44ED-EDF9FB0195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62962" y="2130648"/>
            <a:ext cx="1723430" cy="1492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33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C276DF-4E0F-2EA8-4FAE-240E6EAC8FDF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E0D439-844B-C0A8-7BD4-83E986D7D44C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6B36BCF4-05D9-9375-9192-80AB8399D93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E383D4-409B-3A87-629E-12FF4CEA6421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432B6FF3-899E-1A84-27A8-C81A1587A2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A66495EE-31AC-1C73-2683-C2C13130C3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62D91C-2519-3957-0084-E45371F1248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7" name="Rectangle 16" descr="Gray box">
            <a:extLst>
              <a:ext uri="{FF2B5EF4-FFF2-40B4-BE49-F238E27FC236}">
                <a16:creationId xmlns:a16="http://schemas.microsoft.com/office/drawing/2014/main" id="{CA3DF2C2-3019-F5D5-079C-F5A53007A3B7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5BBC562-7D75-070C-E19C-22705701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D0118E-9C35-EA89-D923-26D431663A41}"/>
              </a:ext>
            </a:extLst>
          </p:cNvPr>
          <p:cNvGrpSpPr/>
          <p:nvPr userDrawn="1"/>
        </p:nvGrpSpPr>
        <p:grpSpPr>
          <a:xfrm>
            <a:off x="469972" y="3755708"/>
            <a:ext cx="5918057" cy="4147558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AE458-F9E7-946F-903E-7415BAF0388E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20D567-B1FD-8537-051F-E19E7B2DE38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3B4374-5B98-815E-41D5-106657932319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F48B996-61E4-97C8-0A6D-37CA5ACD2E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5276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E0D171-4DE7-E051-3DDC-6EED7D17D3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90896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822ADA5-70E5-B0C5-62FA-BEA1EF9B11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96517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47041B-9B8D-C9AE-A00B-62AD47EC21CB}"/>
              </a:ext>
            </a:extLst>
          </p:cNvPr>
          <p:cNvGrpSpPr/>
          <p:nvPr userDrawn="1"/>
        </p:nvGrpSpPr>
        <p:grpSpPr>
          <a:xfrm>
            <a:off x="469972" y="2131531"/>
            <a:ext cx="5918057" cy="162417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22E698-91BE-5D05-C7C5-F33009CC2254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7B22EC-8A9B-B866-D62B-C33B184F57E6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8B3EE9-C229-B898-F598-920F939A4E54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AAA54B0-DFC2-9374-58EA-1F4DCEEF4E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9702" y="2130648"/>
            <a:ext cx="1723430" cy="149225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7C6689BF-3357-18F9-8BB5-3047A5A8D9B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53255" y="2130648"/>
            <a:ext cx="1723430" cy="149225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D15D60C8-B16E-93B5-44ED-EDF9FB0195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62962" y="2130648"/>
            <a:ext cx="1723430" cy="1492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90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EA068D7-2290-C453-E72E-FDF25897BE47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E4A4E9-4818-ABCC-11FE-3EE511905025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D50E3F66-1B2A-0746-0193-6B53494EBFC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4C58B9-EF82-F9E1-BA61-912B3129567B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2" name="Picture 21" descr="Microsoft logo">
              <a:extLst>
                <a:ext uri="{FF2B5EF4-FFF2-40B4-BE49-F238E27FC236}">
                  <a16:creationId xmlns:a16="http://schemas.microsoft.com/office/drawing/2014/main" id="{30516C0A-87D7-0D21-71C3-2BF9EE2B6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029C5F8C-2DD0-513D-66D6-6493BD047C7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69D2A6-E653-A71E-42E7-034A5D4BF947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5" name="Rectangle 24" descr="Gray box">
            <a:extLst>
              <a:ext uri="{FF2B5EF4-FFF2-40B4-BE49-F238E27FC236}">
                <a16:creationId xmlns:a16="http://schemas.microsoft.com/office/drawing/2014/main" id="{0957A813-7904-0659-1CF7-1BF03D4549C1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CEF2BB-AC3F-20FC-820B-8FAB6219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DA84C8-7ED0-12CB-0702-6A4427F4E419}"/>
              </a:ext>
            </a:extLst>
          </p:cNvPr>
          <p:cNvGrpSpPr/>
          <p:nvPr userDrawn="1"/>
        </p:nvGrpSpPr>
        <p:grpSpPr>
          <a:xfrm>
            <a:off x="500308" y="3109579"/>
            <a:ext cx="5918057" cy="3553492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A3C8E5-2C19-6F6F-A876-D334ED2FB41D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00BAB1-BEE5-2F74-88DE-E4FFAE25F76B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2B57064-D203-EACF-49C2-6AA3D240E666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5612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90A7789-5737-505D-518C-8E3AE4508A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21232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DC35791-878A-2A45-8E03-EC98EAEAE8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26853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225556-7EBC-4C83-0020-282AC0572322}"/>
              </a:ext>
            </a:extLst>
          </p:cNvPr>
          <p:cNvGrpSpPr/>
          <p:nvPr userDrawn="1"/>
        </p:nvGrpSpPr>
        <p:grpSpPr>
          <a:xfrm>
            <a:off x="500308" y="3116905"/>
            <a:ext cx="5918057" cy="16913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4CC00F-86F7-A8C2-68CD-39FDCFB77FB2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470BD0-A71B-729C-61FC-A2D438DBBD5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637A84-5011-4462-9DA2-C24811BCF5AE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25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00" y="2434167"/>
            <a:ext cx="2826684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4910" y="2434167"/>
            <a:ext cx="2831603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57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EA068D7-2290-C453-E72E-FDF25897BE47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E4A4E9-4818-ABCC-11FE-3EE511905025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D50E3F66-1B2A-0746-0193-6B53494EBFC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4C58B9-EF82-F9E1-BA61-912B3129567B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2" name="Picture 21" descr="Microsoft logo">
              <a:extLst>
                <a:ext uri="{FF2B5EF4-FFF2-40B4-BE49-F238E27FC236}">
                  <a16:creationId xmlns:a16="http://schemas.microsoft.com/office/drawing/2014/main" id="{30516C0A-87D7-0D21-71C3-2BF9EE2B6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029C5F8C-2DD0-513D-66D6-6493BD047C7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69D2A6-E653-A71E-42E7-034A5D4BF947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5" name="Rectangle 24" descr="Gray box">
            <a:extLst>
              <a:ext uri="{FF2B5EF4-FFF2-40B4-BE49-F238E27FC236}">
                <a16:creationId xmlns:a16="http://schemas.microsoft.com/office/drawing/2014/main" id="{0957A813-7904-0659-1CF7-1BF03D4549C1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CEF2BB-AC3F-20FC-820B-8FAB6219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DA84C8-7ED0-12CB-0702-6A4427F4E419}"/>
              </a:ext>
            </a:extLst>
          </p:cNvPr>
          <p:cNvGrpSpPr/>
          <p:nvPr userDrawn="1"/>
        </p:nvGrpSpPr>
        <p:grpSpPr>
          <a:xfrm>
            <a:off x="500308" y="3109579"/>
            <a:ext cx="5918057" cy="3553492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A3C8E5-2C19-6F6F-A876-D334ED2FB41D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00BAB1-BEE5-2F74-88DE-E4FFAE25F76B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2B57064-D203-EACF-49C2-6AA3D240E666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5612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90A7789-5737-505D-518C-8E3AE4508A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21232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DC35791-878A-2A45-8E03-EC98EAEAE8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26853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225556-7EBC-4C83-0020-282AC0572322}"/>
              </a:ext>
            </a:extLst>
          </p:cNvPr>
          <p:cNvGrpSpPr/>
          <p:nvPr userDrawn="1"/>
        </p:nvGrpSpPr>
        <p:grpSpPr>
          <a:xfrm>
            <a:off x="500308" y="3116905"/>
            <a:ext cx="5918057" cy="16913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4CC00F-86F7-A8C2-68CD-39FDCFB77FB2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470BD0-A71B-729C-61FC-A2D438DBBD5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637A84-5011-4462-9DA2-C24811BCF5AE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807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EA068D7-2290-C453-E72E-FDF25897BE47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E4A4E9-4818-ABCC-11FE-3EE511905025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D50E3F66-1B2A-0746-0193-6B53494EBFC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4C58B9-EF82-F9E1-BA61-912B3129567B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2" name="Picture 21" descr="Microsoft logo">
              <a:extLst>
                <a:ext uri="{FF2B5EF4-FFF2-40B4-BE49-F238E27FC236}">
                  <a16:creationId xmlns:a16="http://schemas.microsoft.com/office/drawing/2014/main" id="{30516C0A-87D7-0D21-71C3-2BF9EE2B6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029C5F8C-2DD0-513D-66D6-6493BD047C7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69D2A6-E653-A71E-42E7-034A5D4BF947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5" name="Rectangle 24" descr="Gray box">
            <a:extLst>
              <a:ext uri="{FF2B5EF4-FFF2-40B4-BE49-F238E27FC236}">
                <a16:creationId xmlns:a16="http://schemas.microsoft.com/office/drawing/2014/main" id="{0957A813-7904-0659-1CF7-1BF03D4549C1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CEF2BB-AC3F-20FC-820B-8FAB6219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DA84C8-7ED0-12CB-0702-6A4427F4E419}"/>
              </a:ext>
            </a:extLst>
          </p:cNvPr>
          <p:cNvGrpSpPr/>
          <p:nvPr userDrawn="1"/>
        </p:nvGrpSpPr>
        <p:grpSpPr>
          <a:xfrm>
            <a:off x="500308" y="3109579"/>
            <a:ext cx="5918057" cy="3553492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A3C8E5-2C19-6F6F-A876-D334ED2FB41D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00BAB1-BEE5-2F74-88DE-E4FFAE25F76B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2B57064-D203-EACF-49C2-6AA3D240E666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5612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90A7789-5737-505D-518C-8E3AE4508A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21232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DC35791-878A-2A45-8E03-EC98EAEAE8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26853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225556-7EBC-4C83-0020-282AC0572322}"/>
              </a:ext>
            </a:extLst>
          </p:cNvPr>
          <p:cNvGrpSpPr/>
          <p:nvPr userDrawn="1"/>
        </p:nvGrpSpPr>
        <p:grpSpPr>
          <a:xfrm>
            <a:off x="500308" y="3116905"/>
            <a:ext cx="5918057" cy="16913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4CC00F-86F7-A8C2-68CD-39FDCFB77FB2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470BD0-A71B-729C-61FC-A2D438DBBD5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637A84-5011-4462-9DA2-C24811BCF5AE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356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1816099" y="1843443"/>
            <a:ext cx="4627425" cy="6347028"/>
            <a:chOff x="485715" y="2313646"/>
            <a:chExt cx="5957811" cy="91465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2603174" y="196187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2603174" y="2028299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723438" y="5740146"/>
              <a:ext cx="5482365" cy="5957810"/>
              <a:chOff x="-5629038" y="1843086"/>
              <a:chExt cx="9746428" cy="3502743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8DCF228-D0B6-49C6-35FD-E75F98E78BEE}"/>
                  </a:ext>
                </a:extLst>
              </p:cNvPr>
              <p:cNvSpPr/>
              <p:nvPr userDrawn="1"/>
            </p:nvSpPr>
            <p:spPr>
              <a:xfrm>
                <a:off x="-2284913" y="1843087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57BBA4A-C5A6-BBD0-7482-7988BD2FA729}"/>
                  </a:ext>
                </a:extLst>
              </p:cNvPr>
              <p:cNvSpPr/>
              <p:nvPr userDrawn="1"/>
            </p:nvSpPr>
            <p:spPr>
              <a:xfrm>
                <a:off x="-2284912" y="1843089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50B61B-ED93-5E7C-90FE-F610047F9619}"/>
                  </a:ext>
                </a:extLst>
              </p:cNvPr>
              <p:cNvSpPr/>
              <p:nvPr userDrawn="1"/>
            </p:nvSpPr>
            <p:spPr>
              <a:xfrm>
                <a:off x="-5629038" y="1843087"/>
                <a:ext cx="3062913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B7D7AE-1427-A63B-19A1-AD3840C44252}"/>
                  </a:ext>
                </a:extLst>
              </p:cNvPr>
              <p:cNvSpPr/>
              <p:nvPr userDrawn="1"/>
            </p:nvSpPr>
            <p:spPr>
              <a:xfrm>
                <a:off x="-5629037" y="1843089"/>
                <a:ext cx="3062917" cy="83595"/>
              </a:xfrm>
              <a:prstGeom prst="rect">
                <a:avLst/>
              </a:prstGeom>
              <a:solidFill>
                <a:srgbClr val="0179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19555" y="2334637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7" name="Picture Placeholder 38">
            <a:extLst>
              <a:ext uri="{FF2B5EF4-FFF2-40B4-BE49-F238E27FC236}">
                <a16:creationId xmlns:a16="http://schemas.microsoft.com/office/drawing/2014/main" id="{65F5B3A6-72F0-789C-E963-B74D9BEAE7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0286" y="4423423"/>
            <a:ext cx="1292793" cy="1158262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2" name="Picture Placeholder 38">
            <a:extLst>
              <a:ext uri="{FF2B5EF4-FFF2-40B4-BE49-F238E27FC236}">
                <a16:creationId xmlns:a16="http://schemas.microsoft.com/office/drawing/2014/main" id="{DB123D44-8BDF-1D5F-B0EC-85922C8194E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0286" y="3152077"/>
            <a:ext cx="1292793" cy="115826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292793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21460" y="1957499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38">
            <a:extLst>
              <a:ext uri="{FF2B5EF4-FFF2-40B4-BE49-F238E27FC236}">
                <a16:creationId xmlns:a16="http://schemas.microsoft.com/office/drawing/2014/main" id="{C5326F97-D2D5-ED96-53C9-E01D59815AF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30286" y="5669126"/>
            <a:ext cx="1292793" cy="119555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0" name="Picture Placeholder 38">
            <a:extLst>
              <a:ext uri="{FF2B5EF4-FFF2-40B4-BE49-F238E27FC236}">
                <a16:creationId xmlns:a16="http://schemas.microsoft.com/office/drawing/2014/main" id="{AB77414B-A4BC-2D3F-BC02-96C6F954A3D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30286" y="6994343"/>
            <a:ext cx="1292793" cy="119555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119555" y="3580341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21460" y="3203203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19555" y="4852550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121460" y="4475412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19E2999-C01B-27DD-8ADE-6001F8D0409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19555" y="6164515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9578438C-BF10-A4D9-375A-06D79D8945F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121460" y="5787377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119555" y="7463228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121460" y="7086090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823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1816099" y="1843443"/>
            <a:ext cx="4627425" cy="6347028"/>
            <a:chOff x="485715" y="2313646"/>
            <a:chExt cx="5957811" cy="91465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2603174" y="196187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2603174" y="2028299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723438" y="5740146"/>
              <a:ext cx="5482365" cy="5957810"/>
              <a:chOff x="-5629038" y="1843086"/>
              <a:chExt cx="9746428" cy="3502743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8DCF228-D0B6-49C6-35FD-E75F98E78BEE}"/>
                  </a:ext>
                </a:extLst>
              </p:cNvPr>
              <p:cNvSpPr/>
              <p:nvPr userDrawn="1"/>
            </p:nvSpPr>
            <p:spPr>
              <a:xfrm>
                <a:off x="-2284913" y="1843087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57BBA4A-C5A6-BBD0-7482-7988BD2FA729}"/>
                  </a:ext>
                </a:extLst>
              </p:cNvPr>
              <p:cNvSpPr/>
              <p:nvPr userDrawn="1"/>
            </p:nvSpPr>
            <p:spPr>
              <a:xfrm>
                <a:off x="-2284912" y="1843089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50B61B-ED93-5E7C-90FE-F610047F9619}"/>
                  </a:ext>
                </a:extLst>
              </p:cNvPr>
              <p:cNvSpPr/>
              <p:nvPr userDrawn="1"/>
            </p:nvSpPr>
            <p:spPr>
              <a:xfrm>
                <a:off x="-5629038" y="1843087"/>
                <a:ext cx="3062913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B7D7AE-1427-A63B-19A1-AD3840C44252}"/>
                  </a:ext>
                </a:extLst>
              </p:cNvPr>
              <p:cNvSpPr/>
              <p:nvPr userDrawn="1"/>
            </p:nvSpPr>
            <p:spPr>
              <a:xfrm>
                <a:off x="-5629037" y="1843089"/>
                <a:ext cx="3062917" cy="83595"/>
              </a:xfrm>
              <a:prstGeom prst="rect">
                <a:avLst/>
              </a:prstGeom>
              <a:solidFill>
                <a:srgbClr val="0179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19555" y="2334637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7" name="Picture Placeholder 38">
            <a:extLst>
              <a:ext uri="{FF2B5EF4-FFF2-40B4-BE49-F238E27FC236}">
                <a16:creationId xmlns:a16="http://schemas.microsoft.com/office/drawing/2014/main" id="{65F5B3A6-72F0-789C-E963-B74D9BEAE7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0286" y="4423423"/>
            <a:ext cx="1292793" cy="1158262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2" name="Picture Placeholder 38">
            <a:extLst>
              <a:ext uri="{FF2B5EF4-FFF2-40B4-BE49-F238E27FC236}">
                <a16:creationId xmlns:a16="http://schemas.microsoft.com/office/drawing/2014/main" id="{DB123D44-8BDF-1D5F-B0EC-85922C8194E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0286" y="3152077"/>
            <a:ext cx="1292793" cy="115826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292793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21460" y="1957499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38">
            <a:extLst>
              <a:ext uri="{FF2B5EF4-FFF2-40B4-BE49-F238E27FC236}">
                <a16:creationId xmlns:a16="http://schemas.microsoft.com/office/drawing/2014/main" id="{C5326F97-D2D5-ED96-53C9-E01D59815AF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30286" y="5669126"/>
            <a:ext cx="1292793" cy="119555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0" name="Picture Placeholder 38">
            <a:extLst>
              <a:ext uri="{FF2B5EF4-FFF2-40B4-BE49-F238E27FC236}">
                <a16:creationId xmlns:a16="http://schemas.microsoft.com/office/drawing/2014/main" id="{AB77414B-A4BC-2D3F-BC02-96C6F954A3D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30286" y="6994343"/>
            <a:ext cx="1292793" cy="119555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119555" y="3580341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21460" y="3203203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19555" y="4852550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121460" y="4475412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19E2999-C01B-27DD-8ADE-6001F8D0409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19555" y="6164515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9578438C-BF10-A4D9-375A-06D79D8945F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121460" y="5787377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119555" y="7463228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121460" y="7086090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944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1816099" y="1843443"/>
            <a:ext cx="4627425" cy="6347028"/>
            <a:chOff x="485715" y="2313646"/>
            <a:chExt cx="5957811" cy="91465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2603174" y="196187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2603174" y="2028299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723438" y="5740146"/>
              <a:ext cx="5482365" cy="5957810"/>
              <a:chOff x="-5629038" y="1843086"/>
              <a:chExt cx="9746428" cy="3502743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8DCF228-D0B6-49C6-35FD-E75F98E78BEE}"/>
                  </a:ext>
                </a:extLst>
              </p:cNvPr>
              <p:cNvSpPr/>
              <p:nvPr userDrawn="1"/>
            </p:nvSpPr>
            <p:spPr>
              <a:xfrm>
                <a:off x="-2284913" y="1843087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57BBA4A-C5A6-BBD0-7482-7988BD2FA729}"/>
                  </a:ext>
                </a:extLst>
              </p:cNvPr>
              <p:cNvSpPr/>
              <p:nvPr userDrawn="1"/>
            </p:nvSpPr>
            <p:spPr>
              <a:xfrm>
                <a:off x="-2284912" y="1843089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50B61B-ED93-5E7C-90FE-F610047F9619}"/>
                  </a:ext>
                </a:extLst>
              </p:cNvPr>
              <p:cNvSpPr/>
              <p:nvPr userDrawn="1"/>
            </p:nvSpPr>
            <p:spPr>
              <a:xfrm>
                <a:off x="-5629038" y="1843087"/>
                <a:ext cx="3062913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B7D7AE-1427-A63B-19A1-AD3840C44252}"/>
                  </a:ext>
                </a:extLst>
              </p:cNvPr>
              <p:cNvSpPr/>
              <p:nvPr userDrawn="1"/>
            </p:nvSpPr>
            <p:spPr>
              <a:xfrm>
                <a:off x="-5629037" y="1843089"/>
                <a:ext cx="3062917" cy="83595"/>
              </a:xfrm>
              <a:prstGeom prst="rect">
                <a:avLst/>
              </a:prstGeom>
              <a:solidFill>
                <a:srgbClr val="0179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19555" y="2334637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7" name="Picture Placeholder 38">
            <a:extLst>
              <a:ext uri="{FF2B5EF4-FFF2-40B4-BE49-F238E27FC236}">
                <a16:creationId xmlns:a16="http://schemas.microsoft.com/office/drawing/2014/main" id="{65F5B3A6-72F0-789C-E963-B74D9BEAE7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0286" y="4423423"/>
            <a:ext cx="1292793" cy="1158262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2" name="Picture Placeholder 38">
            <a:extLst>
              <a:ext uri="{FF2B5EF4-FFF2-40B4-BE49-F238E27FC236}">
                <a16:creationId xmlns:a16="http://schemas.microsoft.com/office/drawing/2014/main" id="{DB123D44-8BDF-1D5F-B0EC-85922C8194E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0286" y="3152077"/>
            <a:ext cx="1292793" cy="115826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292793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21460" y="1957499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38">
            <a:extLst>
              <a:ext uri="{FF2B5EF4-FFF2-40B4-BE49-F238E27FC236}">
                <a16:creationId xmlns:a16="http://schemas.microsoft.com/office/drawing/2014/main" id="{C5326F97-D2D5-ED96-53C9-E01D59815AF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30286" y="5669126"/>
            <a:ext cx="1292793" cy="119555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0" name="Picture Placeholder 38">
            <a:extLst>
              <a:ext uri="{FF2B5EF4-FFF2-40B4-BE49-F238E27FC236}">
                <a16:creationId xmlns:a16="http://schemas.microsoft.com/office/drawing/2014/main" id="{AB77414B-A4BC-2D3F-BC02-96C6F954A3D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30286" y="6994343"/>
            <a:ext cx="1292793" cy="119555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119555" y="3580341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21460" y="3203203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19555" y="4852550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121460" y="4475412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19E2999-C01B-27DD-8ADE-6001F8D0409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19555" y="6164515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9578438C-BF10-A4D9-375A-06D79D8945F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121460" y="5787377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119555" y="7463228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121460" y="7086090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702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3763618" y="1843444"/>
            <a:ext cx="2679912" cy="6347028"/>
            <a:chOff x="485714" y="2313647"/>
            <a:chExt cx="2538061" cy="91465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893296" y="1906065"/>
              <a:ext cx="1722890" cy="2538053"/>
              <a:chOff x="1054474" y="1843086"/>
              <a:chExt cx="3062916" cy="1492184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893296" y="3738176"/>
              <a:ext cx="1722891" cy="2538053"/>
              <a:chOff x="1054474" y="1843086"/>
              <a:chExt cx="3062917" cy="1492184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8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-986436" y="7450023"/>
              <a:ext cx="5482365" cy="2538057"/>
              <a:chOff x="-5629038" y="1843087"/>
              <a:chExt cx="9746428" cy="1492186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7"/>
                <a:ext cx="3062913" cy="1492183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8DCF228-D0B6-49C6-35FD-E75F98E78BEE}"/>
                  </a:ext>
                </a:extLst>
              </p:cNvPr>
              <p:cNvSpPr/>
              <p:nvPr userDrawn="1"/>
            </p:nvSpPr>
            <p:spPr>
              <a:xfrm>
                <a:off x="-2284911" y="1843088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57BBA4A-C5A6-BBD0-7482-7988BD2FA729}"/>
                  </a:ext>
                </a:extLst>
              </p:cNvPr>
              <p:cNvSpPr/>
              <p:nvPr userDrawn="1"/>
            </p:nvSpPr>
            <p:spPr>
              <a:xfrm>
                <a:off x="-2284912" y="1843089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50B61B-ED93-5E7C-90FE-F610047F9619}"/>
                  </a:ext>
                </a:extLst>
              </p:cNvPr>
              <p:cNvSpPr/>
              <p:nvPr userDrawn="1"/>
            </p:nvSpPr>
            <p:spPr>
              <a:xfrm>
                <a:off x="-5629038" y="1843089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B7D7AE-1427-A63B-19A1-AD3840C44252}"/>
                  </a:ext>
                </a:extLst>
              </p:cNvPr>
              <p:cNvSpPr/>
              <p:nvPr userDrawn="1"/>
            </p:nvSpPr>
            <p:spPr>
              <a:xfrm>
                <a:off x="-5629037" y="1843089"/>
                <a:ext cx="3062917" cy="83595"/>
              </a:xfrm>
              <a:prstGeom prst="rect">
                <a:avLst/>
              </a:prstGeom>
              <a:solidFill>
                <a:srgbClr val="0179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6764" y="2334637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67830" y="1957499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66764" y="3580341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967830" y="3203203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764" y="4852550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7830" y="4475412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19E2999-C01B-27DD-8ADE-6001F8D0409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66764" y="6164515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9578438C-BF10-A4D9-375A-06D79D8945F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967830" y="5787377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966764" y="7463228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967830" y="7086090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039817" y="1846453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5" name="Picture Placeholder 38">
            <a:extLst>
              <a:ext uri="{FF2B5EF4-FFF2-40B4-BE49-F238E27FC236}">
                <a16:creationId xmlns:a16="http://schemas.microsoft.com/office/drawing/2014/main" id="{09A66CBD-35E2-C128-F8B5-801DE0AD5FB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286" y="311866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9C496A52-8680-5DCF-5C50-AD268821EFC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2039817" y="311866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7" name="Picture Placeholder 38">
            <a:extLst>
              <a:ext uri="{FF2B5EF4-FFF2-40B4-BE49-F238E27FC236}">
                <a16:creationId xmlns:a16="http://schemas.microsoft.com/office/drawing/2014/main" id="{900D1756-3D28-EEBD-2B7C-C031BA4CA09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30286" y="4377618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8" name="Picture Placeholder 38">
            <a:extLst>
              <a:ext uri="{FF2B5EF4-FFF2-40B4-BE49-F238E27FC236}">
                <a16:creationId xmlns:a16="http://schemas.microsoft.com/office/drawing/2014/main" id="{4676710F-D8BF-A687-8744-4066F1F6A69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039817" y="4377618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9" name="Picture Placeholder 38">
            <a:extLst>
              <a:ext uri="{FF2B5EF4-FFF2-40B4-BE49-F238E27FC236}">
                <a16:creationId xmlns:a16="http://schemas.microsoft.com/office/drawing/2014/main" id="{92448B44-DA8D-1F53-8C9D-25D85A4D21D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30286" y="567633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0" name="Picture Placeholder 38">
            <a:extLst>
              <a:ext uri="{FF2B5EF4-FFF2-40B4-BE49-F238E27FC236}">
                <a16:creationId xmlns:a16="http://schemas.microsoft.com/office/drawing/2014/main" id="{73BE009C-ECBD-2664-839F-470B39A53C0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039817" y="567633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1" name="Picture Placeholder 38">
            <a:extLst>
              <a:ext uri="{FF2B5EF4-FFF2-40B4-BE49-F238E27FC236}">
                <a16:creationId xmlns:a16="http://schemas.microsoft.com/office/drawing/2014/main" id="{6422DB24-7FA1-B9EF-43DC-9019ABDBF17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30286" y="7028052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2" name="Picture Placeholder 38">
            <a:extLst>
              <a:ext uri="{FF2B5EF4-FFF2-40B4-BE49-F238E27FC236}">
                <a16:creationId xmlns:a16="http://schemas.microsoft.com/office/drawing/2014/main" id="{0216939B-91AD-2C12-7A38-C2C162ECD51E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039817" y="7028052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85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3763618" y="1843444"/>
            <a:ext cx="2679912" cy="6347028"/>
            <a:chOff x="485714" y="2313647"/>
            <a:chExt cx="2538061" cy="91465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893296" y="1906065"/>
              <a:ext cx="1722890" cy="2538053"/>
              <a:chOff x="1054474" y="1843086"/>
              <a:chExt cx="3062916" cy="1492184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893296" y="3738176"/>
              <a:ext cx="1722891" cy="2538053"/>
              <a:chOff x="1054474" y="1843086"/>
              <a:chExt cx="3062917" cy="1492184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8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-986436" y="7450023"/>
              <a:ext cx="5482365" cy="2538057"/>
              <a:chOff x="-5629038" y="1843087"/>
              <a:chExt cx="9746428" cy="1492186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7"/>
                <a:ext cx="3062913" cy="1492183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8DCF228-D0B6-49C6-35FD-E75F98E78BEE}"/>
                  </a:ext>
                </a:extLst>
              </p:cNvPr>
              <p:cNvSpPr/>
              <p:nvPr userDrawn="1"/>
            </p:nvSpPr>
            <p:spPr>
              <a:xfrm>
                <a:off x="-2284911" y="1843088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57BBA4A-C5A6-BBD0-7482-7988BD2FA729}"/>
                  </a:ext>
                </a:extLst>
              </p:cNvPr>
              <p:cNvSpPr/>
              <p:nvPr userDrawn="1"/>
            </p:nvSpPr>
            <p:spPr>
              <a:xfrm>
                <a:off x="-2284912" y="1843089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50B61B-ED93-5E7C-90FE-F610047F9619}"/>
                  </a:ext>
                </a:extLst>
              </p:cNvPr>
              <p:cNvSpPr/>
              <p:nvPr userDrawn="1"/>
            </p:nvSpPr>
            <p:spPr>
              <a:xfrm>
                <a:off x="-5629038" y="1843089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B7D7AE-1427-A63B-19A1-AD3840C44252}"/>
                  </a:ext>
                </a:extLst>
              </p:cNvPr>
              <p:cNvSpPr/>
              <p:nvPr userDrawn="1"/>
            </p:nvSpPr>
            <p:spPr>
              <a:xfrm>
                <a:off x="-5629037" y="1843089"/>
                <a:ext cx="3062917" cy="83595"/>
              </a:xfrm>
              <a:prstGeom prst="rect">
                <a:avLst/>
              </a:prstGeom>
              <a:solidFill>
                <a:srgbClr val="0179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6764" y="2334637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67830" y="1957499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66764" y="3580341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967830" y="3203203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764" y="4852550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7830" y="4475412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19E2999-C01B-27DD-8ADE-6001F8D0409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66764" y="6164515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9578438C-BF10-A4D9-375A-06D79D8945F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967830" y="5787377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966764" y="7463228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967830" y="7086090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039817" y="1846453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5" name="Picture Placeholder 38">
            <a:extLst>
              <a:ext uri="{FF2B5EF4-FFF2-40B4-BE49-F238E27FC236}">
                <a16:creationId xmlns:a16="http://schemas.microsoft.com/office/drawing/2014/main" id="{09A66CBD-35E2-C128-F8B5-801DE0AD5FB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286" y="311866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9C496A52-8680-5DCF-5C50-AD268821EFC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2039817" y="311866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7" name="Picture Placeholder 38">
            <a:extLst>
              <a:ext uri="{FF2B5EF4-FFF2-40B4-BE49-F238E27FC236}">
                <a16:creationId xmlns:a16="http://schemas.microsoft.com/office/drawing/2014/main" id="{900D1756-3D28-EEBD-2B7C-C031BA4CA09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30286" y="4377618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8" name="Picture Placeholder 38">
            <a:extLst>
              <a:ext uri="{FF2B5EF4-FFF2-40B4-BE49-F238E27FC236}">
                <a16:creationId xmlns:a16="http://schemas.microsoft.com/office/drawing/2014/main" id="{4676710F-D8BF-A687-8744-4066F1F6A69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039817" y="4377618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9" name="Picture Placeholder 38">
            <a:extLst>
              <a:ext uri="{FF2B5EF4-FFF2-40B4-BE49-F238E27FC236}">
                <a16:creationId xmlns:a16="http://schemas.microsoft.com/office/drawing/2014/main" id="{92448B44-DA8D-1F53-8C9D-25D85A4D21D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30286" y="567633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0" name="Picture Placeholder 38">
            <a:extLst>
              <a:ext uri="{FF2B5EF4-FFF2-40B4-BE49-F238E27FC236}">
                <a16:creationId xmlns:a16="http://schemas.microsoft.com/office/drawing/2014/main" id="{73BE009C-ECBD-2664-839F-470B39A53C0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039817" y="567633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1" name="Picture Placeholder 38">
            <a:extLst>
              <a:ext uri="{FF2B5EF4-FFF2-40B4-BE49-F238E27FC236}">
                <a16:creationId xmlns:a16="http://schemas.microsoft.com/office/drawing/2014/main" id="{6422DB24-7FA1-B9EF-43DC-9019ABDBF17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30286" y="7028052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2" name="Picture Placeholder 38">
            <a:extLst>
              <a:ext uri="{FF2B5EF4-FFF2-40B4-BE49-F238E27FC236}">
                <a16:creationId xmlns:a16="http://schemas.microsoft.com/office/drawing/2014/main" id="{0216939B-91AD-2C12-7A38-C2C162ECD51E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039817" y="7028052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1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3763618" y="1843444"/>
            <a:ext cx="2679912" cy="6347028"/>
            <a:chOff x="485714" y="2313647"/>
            <a:chExt cx="2538061" cy="91465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893296" y="1906065"/>
              <a:ext cx="1722890" cy="2538053"/>
              <a:chOff x="1054474" y="1843086"/>
              <a:chExt cx="3062916" cy="1492184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893296" y="3738176"/>
              <a:ext cx="1722891" cy="2538053"/>
              <a:chOff x="1054474" y="1843086"/>
              <a:chExt cx="3062917" cy="1492184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8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-986436" y="7450023"/>
              <a:ext cx="5482365" cy="2538057"/>
              <a:chOff x="-5629038" y="1843087"/>
              <a:chExt cx="9746428" cy="1492186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7"/>
                <a:ext cx="3062913" cy="1492183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8DCF228-D0B6-49C6-35FD-E75F98E78BEE}"/>
                  </a:ext>
                </a:extLst>
              </p:cNvPr>
              <p:cNvSpPr/>
              <p:nvPr userDrawn="1"/>
            </p:nvSpPr>
            <p:spPr>
              <a:xfrm>
                <a:off x="-2284911" y="1843088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57BBA4A-C5A6-BBD0-7482-7988BD2FA729}"/>
                  </a:ext>
                </a:extLst>
              </p:cNvPr>
              <p:cNvSpPr/>
              <p:nvPr userDrawn="1"/>
            </p:nvSpPr>
            <p:spPr>
              <a:xfrm>
                <a:off x="-2284912" y="1843089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50B61B-ED93-5E7C-90FE-F610047F9619}"/>
                  </a:ext>
                </a:extLst>
              </p:cNvPr>
              <p:cNvSpPr/>
              <p:nvPr userDrawn="1"/>
            </p:nvSpPr>
            <p:spPr>
              <a:xfrm>
                <a:off x="-5629038" y="1843089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B7D7AE-1427-A63B-19A1-AD3840C44252}"/>
                  </a:ext>
                </a:extLst>
              </p:cNvPr>
              <p:cNvSpPr/>
              <p:nvPr userDrawn="1"/>
            </p:nvSpPr>
            <p:spPr>
              <a:xfrm>
                <a:off x="-5629037" y="1843089"/>
                <a:ext cx="3062917" cy="83595"/>
              </a:xfrm>
              <a:prstGeom prst="rect">
                <a:avLst/>
              </a:prstGeom>
              <a:solidFill>
                <a:srgbClr val="0179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6764" y="2334637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67830" y="1957499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66764" y="3580341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967830" y="3203203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764" y="4852550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7830" y="4475412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19E2999-C01B-27DD-8ADE-6001F8D0409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66764" y="6164515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9578438C-BF10-A4D9-375A-06D79D8945F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967830" y="5787377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966764" y="7463228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967830" y="7086090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039817" y="1846453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5" name="Picture Placeholder 38">
            <a:extLst>
              <a:ext uri="{FF2B5EF4-FFF2-40B4-BE49-F238E27FC236}">
                <a16:creationId xmlns:a16="http://schemas.microsoft.com/office/drawing/2014/main" id="{09A66CBD-35E2-C128-F8B5-801DE0AD5FB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286" y="311866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9C496A52-8680-5DCF-5C50-AD268821EFC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2039817" y="311866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7" name="Picture Placeholder 38">
            <a:extLst>
              <a:ext uri="{FF2B5EF4-FFF2-40B4-BE49-F238E27FC236}">
                <a16:creationId xmlns:a16="http://schemas.microsoft.com/office/drawing/2014/main" id="{900D1756-3D28-EEBD-2B7C-C031BA4CA09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30286" y="4377618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8" name="Picture Placeholder 38">
            <a:extLst>
              <a:ext uri="{FF2B5EF4-FFF2-40B4-BE49-F238E27FC236}">
                <a16:creationId xmlns:a16="http://schemas.microsoft.com/office/drawing/2014/main" id="{4676710F-D8BF-A687-8744-4066F1F6A69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039817" y="4377618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9" name="Picture Placeholder 38">
            <a:extLst>
              <a:ext uri="{FF2B5EF4-FFF2-40B4-BE49-F238E27FC236}">
                <a16:creationId xmlns:a16="http://schemas.microsoft.com/office/drawing/2014/main" id="{92448B44-DA8D-1F53-8C9D-25D85A4D21D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30286" y="567633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0" name="Picture Placeholder 38">
            <a:extLst>
              <a:ext uri="{FF2B5EF4-FFF2-40B4-BE49-F238E27FC236}">
                <a16:creationId xmlns:a16="http://schemas.microsoft.com/office/drawing/2014/main" id="{73BE009C-ECBD-2664-839F-470B39A53C0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039817" y="567633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1" name="Picture Placeholder 38">
            <a:extLst>
              <a:ext uri="{FF2B5EF4-FFF2-40B4-BE49-F238E27FC236}">
                <a16:creationId xmlns:a16="http://schemas.microsoft.com/office/drawing/2014/main" id="{6422DB24-7FA1-B9EF-43DC-9019ABDBF17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30286" y="7028052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2" name="Picture Placeholder 38">
            <a:extLst>
              <a:ext uri="{FF2B5EF4-FFF2-40B4-BE49-F238E27FC236}">
                <a16:creationId xmlns:a16="http://schemas.microsoft.com/office/drawing/2014/main" id="{0216939B-91AD-2C12-7A38-C2C162ECD51E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039817" y="7028052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8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3763618" y="1843444"/>
            <a:ext cx="2679907" cy="6399408"/>
            <a:chOff x="485714" y="2313647"/>
            <a:chExt cx="2538056" cy="53871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893296" y="1906065"/>
              <a:ext cx="1722890" cy="2538053"/>
              <a:chOff x="1054474" y="1843086"/>
              <a:chExt cx="3062916" cy="1492184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893296" y="3738176"/>
              <a:ext cx="1722891" cy="2538053"/>
              <a:chOff x="1054474" y="1843086"/>
              <a:chExt cx="3062917" cy="1492184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8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893299" y="5570288"/>
              <a:ext cx="1722890" cy="2538052"/>
              <a:chOff x="1054474" y="1843087"/>
              <a:chExt cx="3062916" cy="1492183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7"/>
                <a:ext cx="3062913" cy="1492183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6764" y="2334637"/>
            <a:ext cx="2402206" cy="1457298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67830" y="1957499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66764" y="4463500"/>
            <a:ext cx="2402206" cy="1438286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967830" y="4086362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764" y="6693841"/>
            <a:ext cx="2402206" cy="141648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7830" y="6316703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039817" y="1846453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5" name="Picture Placeholder 38">
            <a:extLst>
              <a:ext uri="{FF2B5EF4-FFF2-40B4-BE49-F238E27FC236}">
                <a16:creationId xmlns:a16="http://schemas.microsoft.com/office/drawing/2014/main" id="{09A66CBD-35E2-C128-F8B5-801DE0AD5FB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286" y="4031138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9C496A52-8680-5DCF-5C50-AD268821EFC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2039817" y="4031138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7" name="Picture Placeholder 38">
            <a:extLst>
              <a:ext uri="{FF2B5EF4-FFF2-40B4-BE49-F238E27FC236}">
                <a16:creationId xmlns:a16="http://schemas.microsoft.com/office/drawing/2014/main" id="{900D1756-3D28-EEBD-2B7C-C031BA4CA09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30286" y="6196213"/>
            <a:ext cx="1630797" cy="2046638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8" name="Picture Placeholder 38">
            <a:extLst>
              <a:ext uri="{FF2B5EF4-FFF2-40B4-BE49-F238E27FC236}">
                <a16:creationId xmlns:a16="http://schemas.microsoft.com/office/drawing/2014/main" id="{4676710F-D8BF-A687-8744-4066F1F6A69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039817" y="6196213"/>
            <a:ext cx="1630797" cy="2046638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9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3763618" y="1843444"/>
            <a:ext cx="2679907" cy="6399408"/>
            <a:chOff x="485714" y="2313647"/>
            <a:chExt cx="2538056" cy="53871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893296" y="1906065"/>
              <a:ext cx="1722890" cy="2538053"/>
              <a:chOff x="1054474" y="1843086"/>
              <a:chExt cx="3062916" cy="1492184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893296" y="3738176"/>
              <a:ext cx="1722891" cy="2538053"/>
              <a:chOff x="1054474" y="1843086"/>
              <a:chExt cx="3062917" cy="1492184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8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893299" y="5570288"/>
              <a:ext cx="1722890" cy="2538052"/>
              <a:chOff x="1054474" y="1843087"/>
              <a:chExt cx="3062916" cy="1492183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7"/>
                <a:ext cx="3062913" cy="1492183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6764" y="2334637"/>
            <a:ext cx="2402206" cy="1457298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67830" y="1957499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66764" y="4463500"/>
            <a:ext cx="2402206" cy="1438286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967830" y="4086362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764" y="6693841"/>
            <a:ext cx="2402206" cy="141648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7830" y="6316703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039817" y="1846453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5" name="Picture Placeholder 38">
            <a:extLst>
              <a:ext uri="{FF2B5EF4-FFF2-40B4-BE49-F238E27FC236}">
                <a16:creationId xmlns:a16="http://schemas.microsoft.com/office/drawing/2014/main" id="{09A66CBD-35E2-C128-F8B5-801DE0AD5FB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286" y="4031138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9C496A52-8680-5DCF-5C50-AD268821EFC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2039817" y="4031138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7" name="Picture Placeholder 38">
            <a:extLst>
              <a:ext uri="{FF2B5EF4-FFF2-40B4-BE49-F238E27FC236}">
                <a16:creationId xmlns:a16="http://schemas.microsoft.com/office/drawing/2014/main" id="{900D1756-3D28-EEBD-2B7C-C031BA4CA09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30286" y="6196213"/>
            <a:ext cx="1630797" cy="2046638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8" name="Picture Placeholder 38">
            <a:extLst>
              <a:ext uri="{FF2B5EF4-FFF2-40B4-BE49-F238E27FC236}">
                <a16:creationId xmlns:a16="http://schemas.microsoft.com/office/drawing/2014/main" id="{4676710F-D8BF-A687-8744-4066F1F6A69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039817" y="6196213"/>
            <a:ext cx="1630797" cy="2046638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6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00" y="2241551"/>
            <a:ext cx="2826684" cy="1098549"/>
          </a:xfrm>
        </p:spPr>
        <p:txBody>
          <a:bodyPr anchor="b">
            <a:normAutofit/>
          </a:bodyPr>
          <a:lstStyle>
            <a:lvl1pPr marL="0" indent="0">
              <a:buNone/>
              <a:defRPr sz="15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00" y="3340100"/>
            <a:ext cx="282668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4910" y="2241551"/>
            <a:ext cx="2832496" cy="10985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54910" y="3340100"/>
            <a:ext cx="2832496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97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3763618" y="1843444"/>
            <a:ext cx="2679907" cy="6399408"/>
            <a:chOff x="485714" y="2313647"/>
            <a:chExt cx="2538056" cy="53871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893296" y="1906065"/>
              <a:ext cx="1722890" cy="2538053"/>
              <a:chOff x="1054474" y="1843086"/>
              <a:chExt cx="3062916" cy="1492184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893296" y="3738176"/>
              <a:ext cx="1722891" cy="2538053"/>
              <a:chOff x="1054474" y="1843086"/>
              <a:chExt cx="3062917" cy="1492184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8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893299" y="5570288"/>
              <a:ext cx="1722890" cy="2538052"/>
              <a:chOff x="1054474" y="1843087"/>
              <a:chExt cx="3062916" cy="1492183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7"/>
                <a:ext cx="3062913" cy="1492183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6764" y="2334637"/>
            <a:ext cx="2402206" cy="1457298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67830" y="1957499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66764" y="4463500"/>
            <a:ext cx="2402206" cy="1438286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967830" y="4086362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764" y="6693841"/>
            <a:ext cx="2402206" cy="141648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7830" y="6316703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039817" y="1846453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5" name="Picture Placeholder 38">
            <a:extLst>
              <a:ext uri="{FF2B5EF4-FFF2-40B4-BE49-F238E27FC236}">
                <a16:creationId xmlns:a16="http://schemas.microsoft.com/office/drawing/2014/main" id="{09A66CBD-35E2-C128-F8B5-801DE0AD5FB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286" y="4031138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9C496A52-8680-5DCF-5C50-AD268821EFC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2039817" y="4031138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7" name="Picture Placeholder 38">
            <a:extLst>
              <a:ext uri="{FF2B5EF4-FFF2-40B4-BE49-F238E27FC236}">
                <a16:creationId xmlns:a16="http://schemas.microsoft.com/office/drawing/2014/main" id="{900D1756-3D28-EEBD-2B7C-C031BA4CA09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30286" y="6196213"/>
            <a:ext cx="1630797" cy="2046638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8" name="Picture Placeholder 38">
            <a:extLst>
              <a:ext uri="{FF2B5EF4-FFF2-40B4-BE49-F238E27FC236}">
                <a16:creationId xmlns:a16="http://schemas.microsoft.com/office/drawing/2014/main" id="{4676710F-D8BF-A687-8744-4066F1F6A69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039817" y="6196213"/>
            <a:ext cx="1630797" cy="2046638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21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EFA6F1-A72E-00D1-725E-6A426240E3CF}"/>
              </a:ext>
            </a:extLst>
          </p:cNvPr>
          <p:cNvGrpSpPr/>
          <p:nvPr userDrawn="1"/>
        </p:nvGrpSpPr>
        <p:grpSpPr>
          <a:xfrm rot="16200000">
            <a:off x="2152026" y="3898966"/>
            <a:ext cx="2514139" cy="6068868"/>
            <a:chOff x="-5629037" y="-43903"/>
            <a:chExt cx="3062917" cy="3379176"/>
          </a:xfrm>
          <a:solidFill>
            <a:srgbClr val="FFFFF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50B61B-ED93-5E7C-90FE-F610047F9619}"/>
                </a:ext>
              </a:extLst>
            </p:cNvPr>
            <p:cNvSpPr/>
            <p:nvPr userDrawn="1"/>
          </p:nvSpPr>
          <p:spPr>
            <a:xfrm>
              <a:off x="-5629037" y="39692"/>
              <a:ext cx="3062913" cy="329558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484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B7D7AE-1427-A63B-19A1-AD3840C44252}"/>
                </a:ext>
              </a:extLst>
            </p:cNvPr>
            <p:cNvSpPr/>
            <p:nvPr userDrawn="1"/>
          </p:nvSpPr>
          <p:spPr>
            <a:xfrm>
              <a:off x="-5629037" y="-43903"/>
              <a:ext cx="3062917" cy="83595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484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2909435" cy="3656975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33321" y="6257280"/>
            <a:ext cx="5481948" cy="1760285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34386" y="5880142"/>
            <a:ext cx="5479383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501058" y="1846453"/>
            <a:ext cx="2909435" cy="3656975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01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EFA6F1-A72E-00D1-725E-6A426240E3CF}"/>
              </a:ext>
            </a:extLst>
          </p:cNvPr>
          <p:cNvGrpSpPr/>
          <p:nvPr userDrawn="1"/>
        </p:nvGrpSpPr>
        <p:grpSpPr>
          <a:xfrm rot="16200000">
            <a:off x="2152026" y="3898966"/>
            <a:ext cx="2514139" cy="6068868"/>
            <a:chOff x="-5629037" y="-43903"/>
            <a:chExt cx="3062917" cy="3379176"/>
          </a:xfrm>
          <a:solidFill>
            <a:srgbClr val="FFFFF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50B61B-ED93-5E7C-90FE-F610047F9619}"/>
                </a:ext>
              </a:extLst>
            </p:cNvPr>
            <p:cNvSpPr/>
            <p:nvPr userDrawn="1"/>
          </p:nvSpPr>
          <p:spPr>
            <a:xfrm>
              <a:off x="-5629037" y="39692"/>
              <a:ext cx="3062913" cy="329558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484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B7D7AE-1427-A63B-19A1-AD3840C44252}"/>
                </a:ext>
              </a:extLst>
            </p:cNvPr>
            <p:cNvSpPr/>
            <p:nvPr userDrawn="1"/>
          </p:nvSpPr>
          <p:spPr>
            <a:xfrm>
              <a:off x="-5629037" y="-43903"/>
              <a:ext cx="3062917" cy="83595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484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2909435" cy="3656975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33321" y="6257280"/>
            <a:ext cx="5481948" cy="1760285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34386" y="5880142"/>
            <a:ext cx="5479383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501058" y="1846453"/>
            <a:ext cx="2909435" cy="3656975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64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EFA6F1-A72E-00D1-725E-6A426240E3CF}"/>
              </a:ext>
            </a:extLst>
          </p:cNvPr>
          <p:cNvGrpSpPr/>
          <p:nvPr userDrawn="1"/>
        </p:nvGrpSpPr>
        <p:grpSpPr>
          <a:xfrm rot="16200000">
            <a:off x="2152026" y="3898966"/>
            <a:ext cx="2514139" cy="6068868"/>
            <a:chOff x="-5629037" y="-43903"/>
            <a:chExt cx="3062917" cy="3379176"/>
          </a:xfrm>
          <a:solidFill>
            <a:srgbClr val="FFFFF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50B61B-ED93-5E7C-90FE-F610047F9619}"/>
                </a:ext>
              </a:extLst>
            </p:cNvPr>
            <p:cNvSpPr/>
            <p:nvPr userDrawn="1"/>
          </p:nvSpPr>
          <p:spPr>
            <a:xfrm>
              <a:off x="-5629037" y="39692"/>
              <a:ext cx="3062913" cy="329558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484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B7D7AE-1427-A63B-19A1-AD3840C44252}"/>
                </a:ext>
              </a:extLst>
            </p:cNvPr>
            <p:cNvSpPr/>
            <p:nvPr userDrawn="1"/>
          </p:nvSpPr>
          <p:spPr>
            <a:xfrm>
              <a:off x="-5629037" y="-43903"/>
              <a:ext cx="3062917" cy="83595"/>
            </a:xfrm>
            <a:prstGeom prst="rect">
              <a:avLst/>
            </a:prstGeom>
            <a:solidFill>
              <a:srgbClr val="F4364C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484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2909435" cy="3656975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33321" y="6257280"/>
            <a:ext cx="5481948" cy="1760285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34386" y="5880142"/>
            <a:ext cx="5479383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501058" y="1846453"/>
            <a:ext cx="2909435" cy="3656975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10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Gray box">
            <a:extLst>
              <a:ext uri="{FF2B5EF4-FFF2-40B4-BE49-F238E27FC236}">
                <a16:creationId xmlns:a16="http://schemas.microsoft.com/office/drawing/2014/main" id="{A52AFD29-9314-8520-69E4-96E9FB751A04}"/>
              </a:ext>
            </a:extLst>
          </p:cNvPr>
          <p:cNvSpPr/>
          <p:nvPr userDrawn="1"/>
        </p:nvSpPr>
        <p:spPr>
          <a:xfrm>
            <a:off x="4651515" y="409198"/>
            <a:ext cx="2206485" cy="1087439"/>
          </a:xfrm>
          <a:prstGeom prst="rect">
            <a:avLst/>
          </a:prstGeom>
          <a:solidFill>
            <a:srgbClr val="BADDD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8" y="0"/>
            <a:ext cx="6692931" cy="9144000"/>
            <a:chOff x="365754" y="-8985533"/>
            <a:chExt cx="11782902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4" y="6094294"/>
              <a:ext cx="11782902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7805059" cy="1502987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18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B33A37-66CB-D0C6-2F74-C9EEFC437FC9}"/>
                </a:ext>
              </a:extLst>
            </p:cNvPr>
            <p:cNvCxnSpPr/>
            <p:nvPr userDrawn="1"/>
          </p:nvCxnSpPr>
          <p:spPr>
            <a:xfrm>
              <a:off x="8198183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" y="409198"/>
            <a:ext cx="4614048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4" y="409198"/>
            <a:ext cx="4002738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59EDBE8-8C83-6EB0-8668-0EA26D7F628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10538" y="1775791"/>
            <a:ext cx="1882391" cy="6493566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0027F2D-323D-96A3-E3B3-FD4FB07446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10539" y="409196"/>
            <a:ext cx="1806539" cy="1070299"/>
          </a:xfrm>
        </p:spPr>
        <p:txBody>
          <a:bodyPr anchor="ctr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6F819E-C9D0-43FF-BE54-1001EF7917FB}"/>
              </a:ext>
            </a:extLst>
          </p:cNvPr>
          <p:cNvGrpSpPr/>
          <p:nvPr userDrawn="1"/>
        </p:nvGrpSpPr>
        <p:grpSpPr>
          <a:xfrm>
            <a:off x="1816100" y="1843443"/>
            <a:ext cx="2617414" cy="6425914"/>
            <a:chOff x="485715" y="2313646"/>
            <a:chExt cx="5957808" cy="538711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E4C9489-6BA8-7074-77EA-97D1F45E013E}"/>
                </a:ext>
              </a:extLst>
            </p:cNvPr>
            <p:cNvGrpSpPr/>
            <p:nvPr userDrawn="1"/>
          </p:nvGrpSpPr>
          <p:grpSpPr>
            <a:xfrm rot="16200000">
              <a:off x="2603174" y="196187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5FBEB1A-B11A-BE0B-BFFA-AC83C4E67F6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54D2061-E0BE-4C5A-90DD-1960F4577A14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927BC3F-C814-8D5A-1579-DFF9505EDC2E}"/>
                </a:ext>
              </a:extLst>
            </p:cNvPr>
            <p:cNvGrpSpPr/>
            <p:nvPr userDrawn="1"/>
          </p:nvGrpSpPr>
          <p:grpSpPr>
            <a:xfrm rot="16200000">
              <a:off x="2603174" y="2028299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EFA142D-3231-7653-F2B6-CC427FDE2820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BF03D9E-D480-3BA9-8EE0-CC0FD71636B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01623AD-5B38-9B85-05E7-0843AECD957E}"/>
                </a:ext>
              </a:extLst>
            </p:cNvPr>
            <p:cNvGrpSpPr/>
            <p:nvPr userDrawn="1"/>
          </p:nvGrpSpPr>
          <p:grpSpPr>
            <a:xfrm rot="16200000">
              <a:off x="2603174" y="3860410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60F99F3-9187-64F2-FD21-E1C88003D92F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BF1241E-6FF1-7996-B6C9-FA4FB463AE3B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2" name="Picture Placeholder 38">
            <a:extLst>
              <a:ext uri="{FF2B5EF4-FFF2-40B4-BE49-F238E27FC236}">
                <a16:creationId xmlns:a16="http://schemas.microsoft.com/office/drawing/2014/main" id="{C9B10D52-5237-6166-FEC8-27DABAFD9E9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0286" y="6227493"/>
            <a:ext cx="1292793" cy="204186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66B9CCAB-D475-C7EE-75DD-3F30F3BD9B3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0286" y="4028841"/>
            <a:ext cx="1292793" cy="2055117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45F819CC-A562-BCBB-050E-7E81856D88E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292793" cy="2022917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083A490B-D9C3-DF85-652E-F3ACF7F83B8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987036" y="6757393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BBD18B35-C252-AA68-9D61-1ACCD652428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988940" y="6380255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583E1397-2939-9865-A4DD-227B19F5242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87036" y="4570785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7BE4FF73-A88D-BE3B-9870-00726839381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988940" y="4193647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97B62ECF-D09B-6422-1A40-DA9CB5E67F5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987036" y="2397428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B9A8149F-74D2-6CF0-9CD3-2B063FEF0F4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988940" y="2020290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026871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Gray box">
            <a:extLst>
              <a:ext uri="{FF2B5EF4-FFF2-40B4-BE49-F238E27FC236}">
                <a16:creationId xmlns:a16="http://schemas.microsoft.com/office/drawing/2014/main" id="{A52AFD29-9314-8520-69E4-96E9FB751A04}"/>
              </a:ext>
            </a:extLst>
          </p:cNvPr>
          <p:cNvSpPr/>
          <p:nvPr userDrawn="1"/>
        </p:nvSpPr>
        <p:spPr>
          <a:xfrm>
            <a:off x="4651515" y="409198"/>
            <a:ext cx="2206485" cy="1087439"/>
          </a:xfrm>
          <a:prstGeom prst="rect">
            <a:avLst/>
          </a:prstGeom>
          <a:solidFill>
            <a:srgbClr val="FFE399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8" y="0"/>
            <a:ext cx="6692931" cy="9144000"/>
            <a:chOff x="365754" y="-8985533"/>
            <a:chExt cx="11782902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4" y="6094294"/>
              <a:ext cx="11782902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7805059" cy="1502987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18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B33A37-66CB-D0C6-2F74-C9EEFC437FC9}"/>
                </a:ext>
              </a:extLst>
            </p:cNvPr>
            <p:cNvCxnSpPr/>
            <p:nvPr userDrawn="1"/>
          </p:nvCxnSpPr>
          <p:spPr>
            <a:xfrm>
              <a:off x="8198183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" y="409198"/>
            <a:ext cx="4614048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4" y="409198"/>
            <a:ext cx="4002738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59EDBE8-8C83-6EB0-8668-0EA26D7F628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10538" y="1775791"/>
            <a:ext cx="1882391" cy="6493566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0027F2D-323D-96A3-E3B3-FD4FB07446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10539" y="409196"/>
            <a:ext cx="1806539" cy="1070299"/>
          </a:xfrm>
        </p:spPr>
        <p:txBody>
          <a:bodyPr anchor="ctr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73B5FF-5B3C-556E-B60E-225FFC8939F4}"/>
              </a:ext>
            </a:extLst>
          </p:cNvPr>
          <p:cNvGrpSpPr/>
          <p:nvPr userDrawn="1"/>
        </p:nvGrpSpPr>
        <p:grpSpPr>
          <a:xfrm>
            <a:off x="1816100" y="1843443"/>
            <a:ext cx="2617414" cy="6425914"/>
            <a:chOff x="485715" y="2313646"/>
            <a:chExt cx="5957808" cy="538711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A723C93-E715-5969-5A4A-47123413E7D6}"/>
                </a:ext>
              </a:extLst>
            </p:cNvPr>
            <p:cNvGrpSpPr/>
            <p:nvPr userDrawn="1"/>
          </p:nvGrpSpPr>
          <p:grpSpPr>
            <a:xfrm rot="16200000">
              <a:off x="2603174" y="196187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26C6AA6-C680-5EA4-4127-08D06A36BF3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38F013-B1C3-8AE0-2077-C8AF90E291D7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4C4060B-128E-866D-9989-2A4716D88DD9}"/>
                </a:ext>
              </a:extLst>
            </p:cNvPr>
            <p:cNvGrpSpPr/>
            <p:nvPr userDrawn="1"/>
          </p:nvGrpSpPr>
          <p:grpSpPr>
            <a:xfrm rot="16200000">
              <a:off x="2603174" y="2028299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ADC04D-086B-68CE-884C-E5798C08AC5D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7E6A8BD-2BEE-EEC2-6075-49D735AACBE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B901818-1408-7839-7BC0-3F10C23511AC}"/>
                </a:ext>
              </a:extLst>
            </p:cNvPr>
            <p:cNvGrpSpPr/>
            <p:nvPr userDrawn="1"/>
          </p:nvGrpSpPr>
          <p:grpSpPr>
            <a:xfrm rot="16200000">
              <a:off x="2603174" y="3860410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8EDACD7-FB0C-86E6-AC7D-284500BDF93B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15187CE-8D24-9409-3C9C-93B03F6C34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8" name="Picture Placeholder 38">
            <a:extLst>
              <a:ext uri="{FF2B5EF4-FFF2-40B4-BE49-F238E27FC236}">
                <a16:creationId xmlns:a16="http://schemas.microsoft.com/office/drawing/2014/main" id="{3F23AF5C-419E-E8F3-5F27-0953BAD37B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0286" y="6227493"/>
            <a:ext cx="1292793" cy="204186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9" name="Picture Placeholder 38">
            <a:extLst>
              <a:ext uri="{FF2B5EF4-FFF2-40B4-BE49-F238E27FC236}">
                <a16:creationId xmlns:a16="http://schemas.microsoft.com/office/drawing/2014/main" id="{923F5EC2-3774-DB01-A8CA-B4AA5DF5347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0286" y="4028841"/>
            <a:ext cx="1292793" cy="2055117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0" name="Picture Placeholder 38">
            <a:extLst>
              <a:ext uri="{FF2B5EF4-FFF2-40B4-BE49-F238E27FC236}">
                <a16:creationId xmlns:a16="http://schemas.microsoft.com/office/drawing/2014/main" id="{17682BDE-A515-E49C-D184-2C8C2EC86A3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292793" cy="2022917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8DC64CEF-F8C5-EB12-ACF1-8C9CE03179A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987036" y="6757393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4C8242E2-ECB9-FB88-CA05-2053EE827B5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988940" y="6380255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4AC61FB-510A-15A9-780C-E13637F84E5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87036" y="4570785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81ACC56-2FDF-17D1-CAE7-32892E197E3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988940" y="4193647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94067BCE-8E9B-7F38-B0E1-DE3AF14FA49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987036" y="2397428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353152A2-54C7-1611-9DEC-49D8D8A52F5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988940" y="2020290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320197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Gray box">
            <a:extLst>
              <a:ext uri="{FF2B5EF4-FFF2-40B4-BE49-F238E27FC236}">
                <a16:creationId xmlns:a16="http://schemas.microsoft.com/office/drawing/2014/main" id="{A52AFD29-9314-8520-69E4-96E9FB751A04}"/>
              </a:ext>
            </a:extLst>
          </p:cNvPr>
          <p:cNvSpPr/>
          <p:nvPr userDrawn="1"/>
        </p:nvSpPr>
        <p:spPr>
          <a:xfrm>
            <a:off x="4651515" y="409198"/>
            <a:ext cx="2206485" cy="1087439"/>
          </a:xfrm>
          <a:prstGeom prst="rect">
            <a:avLst/>
          </a:prstGeom>
          <a:solidFill>
            <a:srgbClr val="FFB3BB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8" y="0"/>
            <a:ext cx="6692931" cy="9144000"/>
            <a:chOff x="365754" y="-8985533"/>
            <a:chExt cx="11782902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4" y="6094294"/>
              <a:ext cx="11782902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7805059" cy="1502987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18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B33A37-66CB-D0C6-2F74-C9EEFC437FC9}"/>
                </a:ext>
              </a:extLst>
            </p:cNvPr>
            <p:cNvCxnSpPr/>
            <p:nvPr userDrawn="1"/>
          </p:nvCxnSpPr>
          <p:spPr>
            <a:xfrm>
              <a:off x="8198183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" y="409198"/>
            <a:ext cx="4614048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4" y="409198"/>
            <a:ext cx="4002738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59EDBE8-8C83-6EB0-8668-0EA26D7F628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10538" y="1775791"/>
            <a:ext cx="1882391" cy="6493566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0027F2D-323D-96A3-E3B3-FD4FB07446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10539" y="409196"/>
            <a:ext cx="1806539" cy="1070299"/>
          </a:xfrm>
        </p:spPr>
        <p:txBody>
          <a:bodyPr anchor="ctr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F870C9-B180-3DB2-18CB-FFAE551920C5}"/>
              </a:ext>
            </a:extLst>
          </p:cNvPr>
          <p:cNvGrpSpPr/>
          <p:nvPr userDrawn="1"/>
        </p:nvGrpSpPr>
        <p:grpSpPr>
          <a:xfrm>
            <a:off x="1816100" y="1843443"/>
            <a:ext cx="2617414" cy="6425914"/>
            <a:chOff x="485715" y="2313646"/>
            <a:chExt cx="5957808" cy="538711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AEC7EDD-D9DC-41C6-9D4B-A8DF53F86D81}"/>
                </a:ext>
              </a:extLst>
            </p:cNvPr>
            <p:cNvGrpSpPr/>
            <p:nvPr userDrawn="1"/>
          </p:nvGrpSpPr>
          <p:grpSpPr>
            <a:xfrm rot="16200000">
              <a:off x="2603174" y="196187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918C94D-3A7E-46DD-EC4A-D39D3536BD63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CC0FFD1-F598-72D1-99BE-60748914085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C4CFE4-AAAC-C338-A15C-F2A06BA7EB0B}"/>
                </a:ext>
              </a:extLst>
            </p:cNvPr>
            <p:cNvGrpSpPr/>
            <p:nvPr userDrawn="1"/>
          </p:nvGrpSpPr>
          <p:grpSpPr>
            <a:xfrm rot="16200000">
              <a:off x="2603174" y="2028299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6375097-83DE-9E2A-5543-4AE61C8B6DFD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16622C-8D1E-7C89-A589-D2B37A92037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6ADC04C-AE60-777F-1E74-214157B63FA2}"/>
                </a:ext>
              </a:extLst>
            </p:cNvPr>
            <p:cNvGrpSpPr/>
            <p:nvPr userDrawn="1"/>
          </p:nvGrpSpPr>
          <p:grpSpPr>
            <a:xfrm rot="16200000">
              <a:off x="2603174" y="3860410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8EB0BD-BBE8-E036-29EE-49176AA63D3F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63CD21A-823B-48E1-A08B-E73C8E3555F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7" name="Picture Placeholder 38">
            <a:extLst>
              <a:ext uri="{FF2B5EF4-FFF2-40B4-BE49-F238E27FC236}">
                <a16:creationId xmlns:a16="http://schemas.microsoft.com/office/drawing/2014/main" id="{09860C4B-E185-D885-0FF9-2A5E605AF0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0286" y="6227493"/>
            <a:ext cx="1292793" cy="204186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8" name="Picture Placeholder 38">
            <a:extLst>
              <a:ext uri="{FF2B5EF4-FFF2-40B4-BE49-F238E27FC236}">
                <a16:creationId xmlns:a16="http://schemas.microsoft.com/office/drawing/2014/main" id="{49F986A6-C027-5876-01A4-15AE33D5F1F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0286" y="4028841"/>
            <a:ext cx="1292793" cy="2055117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9" name="Picture Placeholder 38">
            <a:extLst>
              <a:ext uri="{FF2B5EF4-FFF2-40B4-BE49-F238E27FC236}">
                <a16:creationId xmlns:a16="http://schemas.microsoft.com/office/drawing/2014/main" id="{B31D0A43-29BB-8F5A-3F96-1679D93AC47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292793" cy="2022917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1EED7DE-E5F3-C152-80F1-A573BC58B70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987036" y="6757393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6924C46A-3993-DB56-41A7-9029A7D1673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988940" y="6380255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128436D-5536-1659-16A3-DEA96D45150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87036" y="4570785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A97D9B60-4B48-B66B-D096-C117B34E5B4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988940" y="4193647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8E0A8954-30FB-973C-9B47-88AB84C94FD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987036" y="2397428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C7CF5AC5-3306-412B-4095-AFD20647F4C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988940" y="2020290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541131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0166" y="5892801"/>
            <a:ext cx="6443521" cy="24003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785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0166" y="5892801"/>
            <a:ext cx="6443521" cy="24003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436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0166" y="5892801"/>
            <a:ext cx="6443521" cy="24003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914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30983E-1DE6-B374-4D95-38C18401CD47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2F1777-B47A-724E-582E-CBA69D95C517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1BDD380-BCAC-C2DC-A1C8-500556E8F4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E4E919-BFB5-8D95-E0AB-2B572766410D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4" name="Picture 13" descr="Microsoft logo">
              <a:extLst>
                <a:ext uri="{FF2B5EF4-FFF2-40B4-BE49-F238E27FC236}">
                  <a16:creationId xmlns:a16="http://schemas.microsoft.com/office/drawing/2014/main" id="{6BB1700A-EE0F-0CEE-0417-4F469AE1F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C03DE2D5-1C12-F946-932A-F1C3660CA1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0FA58D-D702-BFE9-9468-C3090CB47B13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865608" y="409198"/>
            <a:ext cx="4992392" cy="1087439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486FB48F-3DF7-FC87-12A9-2ADE6A344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019" y="4235466"/>
            <a:ext cx="6168059" cy="3124279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D5AB4072-99C4-C280-858B-B9EB483E82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9575" y="1529260"/>
            <a:ext cx="6424112" cy="255069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F324788-3548-AD65-4AB8-B4D9DF8C2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2500" y="409198"/>
            <a:ext cx="4443279" cy="1081137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10844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30983E-1DE6-B374-4D95-38C18401CD47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2F1777-B47A-724E-582E-CBA69D95C517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1BDD380-BCAC-C2DC-A1C8-500556E8F4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E4E919-BFB5-8D95-E0AB-2B572766410D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4" name="Picture 13" descr="Microsoft logo">
              <a:extLst>
                <a:ext uri="{FF2B5EF4-FFF2-40B4-BE49-F238E27FC236}">
                  <a16:creationId xmlns:a16="http://schemas.microsoft.com/office/drawing/2014/main" id="{6BB1700A-EE0F-0CEE-0417-4F469AE1F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C03DE2D5-1C12-F946-932A-F1C3660CA1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0FA58D-D702-BFE9-9468-C3090CB47B13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865608" y="409198"/>
            <a:ext cx="4992392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486FB48F-3DF7-FC87-12A9-2ADE6A344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019" y="4235466"/>
            <a:ext cx="6168059" cy="3124279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D5AB4072-99C4-C280-858B-B9EB483E82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9575" y="1529260"/>
            <a:ext cx="6424112" cy="255069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F324788-3548-AD65-4AB8-B4D9DF8C2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2500" y="409198"/>
            <a:ext cx="4443279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818792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30983E-1DE6-B374-4D95-38C18401CD47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2F1777-B47A-724E-582E-CBA69D95C517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1BDD380-BCAC-C2DC-A1C8-500556E8F4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E4E919-BFB5-8D95-E0AB-2B572766410D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4" name="Picture 13" descr="Microsoft logo">
              <a:extLst>
                <a:ext uri="{FF2B5EF4-FFF2-40B4-BE49-F238E27FC236}">
                  <a16:creationId xmlns:a16="http://schemas.microsoft.com/office/drawing/2014/main" id="{6BB1700A-EE0F-0CEE-0417-4F469AE1F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C03DE2D5-1C12-F946-932A-F1C3660CA1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0FA58D-D702-BFE9-9468-C3090CB47B13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865608" y="409198"/>
            <a:ext cx="4992392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486FB48F-3DF7-FC87-12A9-2ADE6A344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019" y="4235466"/>
            <a:ext cx="6168059" cy="3124279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D5AB4072-99C4-C280-858B-B9EB483E82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9575" y="1529260"/>
            <a:ext cx="6424112" cy="255069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F324788-3548-AD65-4AB8-B4D9DF8C2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2500" y="409198"/>
            <a:ext cx="4443279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88534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E4E919-BFB5-8D95-E0AB-2B572766410D}"/>
              </a:ext>
            </a:extLst>
          </p:cNvPr>
          <p:cNvSpPr/>
          <p:nvPr userDrawn="1"/>
        </p:nvSpPr>
        <p:spPr>
          <a:xfrm>
            <a:off x="0" y="-1"/>
            <a:ext cx="6858000" cy="4572001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486FB48F-3DF7-FC87-12A9-2ADE6A344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019" y="4981198"/>
            <a:ext cx="6168059" cy="3827207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F324788-3548-AD65-4AB8-B4D9DF8C2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020" y="1745430"/>
            <a:ext cx="6264760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pic>
        <p:nvPicPr>
          <p:cNvPr id="2" name="Picture 1" descr="Microsoft logo">
            <a:extLst>
              <a:ext uri="{FF2B5EF4-FFF2-40B4-BE49-F238E27FC236}">
                <a16:creationId xmlns:a16="http://schemas.microsoft.com/office/drawing/2014/main" id="{E8557AEB-4996-FA43-3A8F-E9E202770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1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9" y="232195"/>
            <a:ext cx="1740843" cy="7817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9257DE5-26A1-3C3A-C1EA-04E9E4B4543F}"/>
              </a:ext>
            </a:extLst>
          </p:cNvPr>
          <p:cNvGrpSpPr/>
          <p:nvPr userDrawn="1"/>
        </p:nvGrpSpPr>
        <p:grpSpPr>
          <a:xfrm>
            <a:off x="2570922" y="335595"/>
            <a:ext cx="4287078" cy="605629"/>
            <a:chOff x="1324201" y="159473"/>
            <a:chExt cx="5533799" cy="781751"/>
          </a:xfrm>
        </p:grpSpPr>
        <p:sp>
          <p:nvSpPr>
            <p:cNvPr id="6" name="Rectangle 5" descr="Transparent yellow box">
              <a:extLst>
                <a:ext uri="{FF2B5EF4-FFF2-40B4-BE49-F238E27FC236}">
                  <a16:creationId xmlns:a16="http://schemas.microsoft.com/office/drawing/2014/main" id="{0FDFC582-666A-35AB-CCD0-566A44ADDE15}"/>
                </a:ext>
              </a:extLst>
            </p:cNvPr>
            <p:cNvSpPr/>
            <p:nvPr userDrawn="1"/>
          </p:nvSpPr>
          <p:spPr>
            <a:xfrm>
              <a:off x="1324201" y="159473"/>
              <a:ext cx="5533799" cy="781751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3E3868-0C56-DDFF-A0EE-A27E99C76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29474" y="261132"/>
              <a:ext cx="1769800" cy="578815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2000" err="1">
                  <a:solidFill>
                    <a:schemeClr val="bg1"/>
                  </a:solidFill>
                </a:rPr>
                <a:t>SafetyHub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3769A1D3-9BE8-0940-9EE0-CF1DF8DB614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299274" y="261132"/>
              <a:ext cx="3558726" cy="578815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D15AA00-D907-941D-46F6-4F6D3F7D97C0}"/>
                </a:ext>
              </a:extLst>
            </p:cNvPr>
            <p:cNvCxnSpPr/>
            <p:nvPr userDrawn="1"/>
          </p:nvCxnSpPr>
          <p:spPr>
            <a:xfrm>
              <a:off x="3226932" y="326399"/>
              <a:ext cx="0" cy="470144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316273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E4E919-BFB5-8D95-E0AB-2B572766410D}"/>
              </a:ext>
            </a:extLst>
          </p:cNvPr>
          <p:cNvSpPr/>
          <p:nvPr userDrawn="1"/>
        </p:nvSpPr>
        <p:spPr>
          <a:xfrm>
            <a:off x="0" y="-1"/>
            <a:ext cx="6858000" cy="4572001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3CD0AFC-EFFA-E017-08CD-6B7361CC04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6858000" cy="4571999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486FB48F-3DF7-FC87-12A9-2ADE6A344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019" y="5524452"/>
            <a:ext cx="6168059" cy="328395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F324788-3548-AD65-4AB8-B4D9DF8C2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020" y="4729321"/>
            <a:ext cx="6264760" cy="63780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A446F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pic>
        <p:nvPicPr>
          <p:cNvPr id="2" name="Picture 1" descr="Microsoft logo">
            <a:extLst>
              <a:ext uri="{FF2B5EF4-FFF2-40B4-BE49-F238E27FC236}">
                <a16:creationId xmlns:a16="http://schemas.microsoft.com/office/drawing/2014/main" id="{E8557AEB-4996-FA43-3A8F-E9E202770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1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9" y="232195"/>
            <a:ext cx="1740843" cy="7817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9257DE5-26A1-3C3A-C1EA-04E9E4B4543F}"/>
              </a:ext>
            </a:extLst>
          </p:cNvPr>
          <p:cNvGrpSpPr/>
          <p:nvPr userDrawn="1"/>
        </p:nvGrpSpPr>
        <p:grpSpPr>
          <a:xfrm>
            <a:off x="2570922" y="335595"/>
            <a:ext cx="4287078" cy="605629"/>
            <a:chOff x="1324201" y="159473"/>
            <a:chExt cx="5533799" cy="781751"/>
          </a:xfrm>
        </p:grpSpPr>
        <p:sp>
          <p:nvSpPr>
            <p:cNvPr id="6" name="Rectangle 5" descr="Transparent yellow box">
              <a:extLst>
                <a:ext uri="{FF2B5EF4-FFF2-40B4-BE49-F238E27FC236}">
                  <a16:creationId xmlns:a16="http://schemas.microsoft.com/office/drawing/2014/main" id="{0FDFC582-666A-35AB-CCD0-566A44ADDE15}"/>
                </a:ext>
              </a:extLst>
            </p:cNvPr>
            <p:cNvSpPr/>
            <p:nvPr userDrawn="1"/>
          </p:nvSpPr>
          <p:spPr>
            <a:xfrm>
              <a:off x="1324201" y="159473"/>
              <a:ext cx="5533799" cy="781751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3E3868-0C56-DDFF-A0EE-A27E99C76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29474" y="261132"/>
              <a:ext cx="1769800" cy="578815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2000" err="1">
                  <a:solidFill>
                    <a:schemeClr val="bg1"/>
                  </a:solidFill>
                </a:rPr>
                <a:t>SafetyHub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3769A1D3-9BE8-0940-9EE0-CF1DF8DB614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299274" y="261132"/>
              <a:ext cx="3558726" cy="578815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D15AA00-D907-941D-46F6-4F6D3F7D97C0}"/>
                </a:ext>
              </a:extLst>
            </p:cNvPr>
            <p:cNvCxnSpPr/>
            <p:nvPr userDrawn="1"/>
          </p:nvCxnSpPr>
          <p:spPr>
            <a:xfrm>
              <a:off x="3226932" y="326399"/>
              <a:ext cx="0" cy="470144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951934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723" y="0"/>
            <a:ext cx="6481825" cy="4572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D9216B3-5FB2-4586-D2B9-10CCD0C574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019" y="4844554"/>
            <a:ext cx="6168059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6307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723" y="0"/>
            <a:ext cx="6481825" cy="4572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2A446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D9216B3-5FB2-4586-D2B9-10CCD0C574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019" y="4844554"/>
            <a:ext cx="6168059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0226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723" y="0"/>
            <a:ext cx="6481825" cy="4572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D9216B3-5FB2-4586-D2B9-10CCD0C574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019" y="4844554"/>
            <a:ext cx="6168059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5556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723" y="0"/>
            <a:ext cx="6481825" cy="4572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D9216B3-5FB2-4586-D2B9-10CCD0C574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020" y="4844554"/>
            <a:ext cx="2898772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795E53B7-1D9B-E6B1-4C81-7530CA8580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28533" y="4844554"/>
            <a:ext cx="2898772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2532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723" y="0"/>
            <a:ext cx="6481825" cy="4572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D9216B3-5FB2-4586-D2B9-10CCD0C574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020" y="4844554"/>
            <a:ext cx="2898772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795E53B7-1D9B-E6B1-4C81-7530CA8580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28533" y="4844554"/>
            <a:ext cx="2898772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75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194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723" y="0"/>
            <a:ext cx="6481825" cy="4572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D9216B3-5FB2-4586-D2B9-10CCD0C574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020" y="4844554"/>
            <a:ext cx="2898772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795E53B7-1D9B-E6B1-4C81-7530CA8580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28533" y="4844554"/>
            <a:ext cx="2898772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3303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74672D-D17D-2BCF-A16C-E90C82832F18}"/>
              </a:ext>
            </a:extLst>
          </p:cNvPr>
          <p:cNvSpPr/>
          <p:nvPr userDrawn="1"/>
        </p:nvSpPr>
        <p:spPr>
          <a:xfrm flipV="1">
            <a:off x="165069" y="8565654"/>
            <a:ext cx="6506760" cy="578345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75F089-0CE8-6BE3-BA68-4343EAAD2FFF}"/>
              </a:ext>
            </a:extLst>
          </p:cNvPr>
          <p:cNvSpPr txBox="1">
            <a:spLocks/>
          </p:cNvSpPr>
          <p:nvPr userDrawn="1"/>
        </p:nvSpPr>
        <p:spPr>
          <a:xfrm>
            <a:off x="330287" y="8678735"/>
            <a:ext cx="1056452" cy="352182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1600" err="1">
                <a:solidFill>
                  <a:schemeClr val="bg1"/>
                </a:solidFill>
              </a:rPr>
              <a:t>SafetyHub</a:t>
            </a: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13" name="Picture 12" descr="Microsoft logo">
            <a:extLst>
              <a:ext uri="{FF2B5EF4-FFF2-40B4-BE49-F238E27FC236}">
                <a16:creationId xmlns:a16="http://schemas.microsoft.com/office/drawing/2014/main" id="{3F5CECA7-BBE6-74B1-E00F-B3BA793EB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89" y="8565655"/>
            <a:ext cx="1287890" cy="57834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6749C88-3FEC-72CC-9EA1-9142D0BDD2A5}"/>
              </a:ext>
            </a:extLst>
          </p:cNvPr>
          <p:cNvSpPr txBox="1">
            <a:spLocks/>
          </p:cNvSpPr>
          <p:nvPr userDrawn="1"/>
        </p:nvSpPr>
        <p:spPr>
          <a:xfrm>
            <a:off x="1551957" y="8678735"/>
            <a:ext cx="3492377" cy="352182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4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B3A799-2E4A-017A-0539-FD25B55E9CFD}"/>
              </a:ext>
            </a:extLst>
          </p:cNvPr>
          <p:cNvCxnSpPr/>
          <p:nvPr userDrawn="1"/>
        </p:nvCxnSpPr>
        <p:spPr>
          <a:xfrm>
            <a:off x="1446779" y="8698466"/>
            <a:ext cx="0" cy="286061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2FB7C78-9571-88CE-84DF-F83919176901}"/>
              </a:ext>
            </a:extLst>
          </p:cNvPr>
          <p:cNvGrpSpPr/>
          <p:nvPr userDrawn="1"/>
        </p:nvGrpSpPr>
        <p:grpSpPr>
          <a:xfrm>
            <a:off x="165070" y="1"/>
            <a:ext cx="6506760" cy="8445938"/>
            <a:chOff x="165070" y="6798363"/>
            <a:chExt cx="6506760" cy="16475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165070" y="7646503"/>
              <a:ext cx="6506760" cy="799435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724D58-B04F-2A39-5C4D-A7F36841C8F5}"/>
                </a:ext>
              </a:extLst>
            </p:cNvPr>
            <p:cNvSpPr/>
            <p:nvPr userDrawn="1"/>
          </p:nvSpPr>
          <p:spPr>
            <a:xfrm>
              <a:off x="165070" y="6798363"/>
              <a:ext cx="6506760" cy="799435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48416B9C-6850-9FB7-7340-97AA4B130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069" y="13576"/>
            <a:ext cx="3263931" cy="4084555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773376B8-9A6E-56BD-1BEE-BB6E7D3FD8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5103" y="4368017"/>
            <a:ext cx="3263931" cy="4084555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93B00C27-AE6C-61BA-C2C1-5A70755C9C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3246" y="1003572"/>
            <a:ext cx="2787067" cy="2892567"/>
          </a:xfrm>
        </p:spPr>
        <p:txBody>
          <a:bodyPr/>
          <a:lstStyle>
            <a:lvl1pPr>
              <a:defRPr sz="18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8904E4-B643-88C3-38E8-3210D2BCC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3246" y="201776"/>
            <a:ext cx="2787067" cy="648166"/>
          </a:xfrm>
        </p:spPr>
        <p:txBody>
          <a:bodyPr>
            <a:noAutofit/>
          </a:bodyPr>
          <a:lstStyle>
            <a:lvl1pPr>
              <a:defRPr sz="2800">
                <a:solidFill>
                  <a:srgbClr val="2A446F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6D40BB0-0040-1BF8-AE7D-B5D1DDAE10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194" y="5416546"/>
            <a:ext cx="2787067" cy="2892567"/>
          </a:xfrm>
        </p:spPr>
        <p:txBody>
          <a:bodyPr/>
          <a:lstStyle>
            <a:lvl1pPr>
              <a:defRPr sz="18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B8D24F1-35C3-4D42-53FB-BB30CD22CB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025" y="4479925"/>
            <a:ext cx="2787650" cy="741363"/>
          </a:xfrm>
        </p:spPr>
        <p:txBody>
          <a:bodyPr anchor="ctr" anchorCtr="0"/>
          <a:lstStyle>
            <a:lvl1pPr marL="0" indent="0">
              <a:buNone/>
              <a:defRPr sz="2800" b="1" i="0">
                <a:solidFill>
                  <a:srgbClr val="2A446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5pPr marL="2438340" indent="0">
              <a:buNone/>
              <a:defRPr sz="2800"/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9664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01" y="2743200"/>
            <a:ext cx="2054264" cy="5082117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1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01" y="2743200"/>
            <a:ext cx="2054264" cy="5082117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7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00" y="2434167"/>
            <a:ext cx="5756513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c" descr="LBI - Microsoft"/>
          <p:cNvSpPr txBox="1"/>
          <p:nvPr userDrawn="1"/>
        </p:nvSpPr>
        <p:spPr>
          <a:xfrm>
            <a:off x="0" y="8928100"/>
            <a:ext cx="6858000" cy="2463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i="0" u="none" baseline="0">
                <a:solidFill>
                  <a:srgbClr val="3E8430"/>
                </a:solidFill>
                <a:latin typeface="arial" panose="020B0604020202020204" pitchFamily="34" charset="0"/>
              </a:rPr>
              <a:t>LBI - Microsoft</a:t>
            </a:r>
          </a:p>
        </p:txBody>
      </p:sp>
    </p:spTree>
    <p:extLst>
      <p:ext uri="{BB962C8B-B14F-4D97-AF65-F5344CB8AC3E}">
        <p14:creationId xmlns:p14="http://schemas.microsoft.com/office/powerpoint/2010/main" val="1604665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3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2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44">
            <a:extLst>
              <a:ext uri="{FF2B5EF4-FFF2-40B4-BE49-F238E27FC236}">
                <a16:creationId xmlns:a16="http://schemas.microsoft.com/office/drawing/2014/main" id="{12BC2A9D-2CB0-6A18-A9E2-36B59A56225D}"/>
              </a:ext>
            </a:extLst>
          </p:cNvPr>
          <p:cNvGrpSpPr/>
          <p:nvPr userDrawn="1"/>
        </p:nvGrpSpPr>
        <p:grpSpPr>
          <a:xfrm>
            <a:off x="0" y="-10583"/>
            <a:ext cx="6858002" cy="9165165"/>
            <a:chOff x="-2" y="0"/>
            <a:chExt cx="12192002" cy="6873873"/>
          </a:xfrm>
        </p:grpSpPr>
        <p:sp>
          <p:nvSpPr>
            <p:cNvPr id="27" name="Straight Connector 8">
              <a:extLst>
                <a:ext uri="{FF2B5EF4-FFF2-40B4-BE49-F238E27FC236}">
                  <a16:creationId xmlns:a16="http://schemas.microsoft.com/office/drawing/2014/main" id="{B5796408-3A8F-B611-8451-B6DE83ED86D2}"/>
                </a:ext>
              </a:extLst>
            </p:cNvPr>
            <p:cNvSpPr/>
            <p:nvPr/>
          </p:nvSpPr>
          <p:spPr>
            <a:xfrm flipH="1">
              <a:off x="375918" y="15873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28" name="Straight Connector 9">
              <a:extLst>
                <a:ext uri="{FF2B5EF4-FFF2-40B4-BE49-F238E27FC236}">
                  <a16:creationId xmlns:a16="http://schemas.microsoft.com/office/drawing/2014/main" id="{B06C95CC-F5D7-CF16-97BD-B08BBC34F397}"/>
                </a:ext>
              </a:extLst>
            </p:cNvPr>
            <p:cNvSpPr/>
            <p:nvPr/>
          </p:nvSpPr>
          <p:spPr>
            <a:xfrm flipH="1">
              <a:off x="1181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0" name="Straight Connector 10">
              <a:extLst>
                <a:ext uri="{FF2B5EF4-FFF2-40B4-BE49-F238E27FC236}">
                  <a16:creationId xmlns:a16="http://schemas.microsoft.com/office/drawing/2014/main" id="{838E03C6-7486-5C88-C79B-5266DBD2F079}"/>
                </a:ext>
              </a:extLst>
            </p:cNvPr>
            <p:cNvSpPr/>
            <p:nvPr/>
          </p:nvSpPr>
          <p:spPr>
            <a:xfrm flipH="1" flipV="1">
              <a:off x="-2" y="365125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1" name="Straight Connector 15">
              <a:extLst>
                <a:ext uri="{FF2B5EF4-FFF2-40B4-BE49-F238E27FC236}">
                  <a16:creationId xmlns:a16="http://schemas.microsoft.com/office/drawing/2014/main" id="{2521894B-70C1-C74E-4D17-B0BD311CD3C4}"/>
                </a:ext>
              </a:extLst>
            </p:cNvPr>
            <p:cNvSpPr/>
            <p:nvPr/>
          </p:nvSpPr>
          <p:spPr>
            <a:xfrm flipH="1" flipV="1">
              <a:off x="-1" y="6459657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2" name="Straight Connector 16">
              <a:extLst>
                <a:ext uri="{FF2B5EF4-FFF2-40B4-BE49-F238E27FC236}">
                  <a16:creationId xmlns:a16="http://schemas.microsoft.com/office/drawing/2014/main" id="{78DB5369-D0AA-D765-4CA2-F7F8E30D506B}"/>
                </a:ext>
              </a:extLst>
            </p:cNvPr>
            <p:cNvSpPr/>
            <p:nvPr/>
          </p:nvSpPr>
          <p:spPr>
            <a:xfrm flipH="1">
              <a:off x="60858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3" name="Straight Connector 27">
              <a:extLst>
                <a:ext uri="{FF2B5EF4-FFF2-40B4-BE49-F238E27FC236}">
                  <a16:creationId xmlns:a16="http://schemas.microsoft.com/office/drawing/2014/main" id="{FFF0DA3F-EB11-5B3F-B4CE-491D28DD8170}"/>
                </a:ext>
              </a:extLst>
            </p:cNvPr>
            <p:cNvSpPr/>
            <p:nvPr/>
          </p:nvSpPr>
          <p:spPr>
            <a:xfrm flipH="1">
              <a:off x="164591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4" name="Straight Connector 28">
              <a:extLst>
                <a:ext uri="{FF2B5EF4-FFF2-40B4-BE49-F238E27FC236}">
                  <a16:creationId xmlns:a16="http://schemas.microsoft.com/office/drawing/2014/main" id="{FD60B259-36E0-D132-DBD9-0481D307D75E}"/>
                </a:ext>
              </a:extLst>
            </p:cNvPr>
            <p:cNvSpPr/>
            <p:nvPr/>
          </p:nvSpPr>
          <p:spPr>
            <a:xfrm flipH="1">
              <a:off x="292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5" name="Straight Connector 29">
              <a:extLst>
                <a:ext uri="{FF2B5EF4-FFF2-40B4-BE49-F238E27FC236}">
                  <a16:creationId xmlns:a16="http://schemas.microsoft.com/office/drawing/2014/main" id="{8847EFCD-7B9F-BD37-0EE1-C93BBB3442AB}"/>
                </a:ext>
              </a:extLst>
            </p:cNvPr>
            <p:cNvSpPr/>
            <p:nvPr/>
          </p:nvSpPr>
          <p:spPr>
            <a:xfrm flipH="1">
              <a:off x="419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6" name="Straight Connector 30">
              <a:extLst>
                <a:ext uri="{FF2B5EF4-FFF2-40B4-BE49-F238E27FC236}">
                  <a16:creationId xmlns:a16="http://schemas.microsoft.com/office/drawing/2014/main" id="{946E0D03-3ABC-0BA4-8B59-CC10E09C0562}"/>
                </a:ext>
              </a:extLst>
            </p:cNvPr>
            <p:cNvSpPr/>
            <p:nvPr/>
          </p:nvSpPr>
          <p:spPr>
            <a:xfrm flipH="1">
              <a:off x="546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7" name="Straight Connector 31">
              <a:extLst>
                <a:ext uri="{FF2B5EF4-FFF2-40B4-BE49-F238E27FC236}">
                  <a16:creationId xmlns:a16="http://schemas.microsoft.com/office/drawing/2014/main" id="{0DC1EFAE-4A6C-F80A-14AA-3C767891E3C0}"/>
                </a:ext>
              </a:extLst>
            </p:cNvPr>
            <p:cNvSpPr/>
            <p:nvPr/>
          </p:nvSpPr>
          <p:spPr>
            <a:xfrm flipH="1">
              <a:off x="673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8" name="Straight Connector 32">
              <a:extLst>
                <a:ext uri="{FF2B5EF4-FFF2-40B4-BE49-F238E27FC236}">
                  <a16:creationId xmlns:a16="http://schemas.microsoft.com/office/drawing/2014/main" id="{BC1EE48B-3F34-1E6F-CBBD-9F38A4B56792}"/>
                </a:ext>
              </a:extLst>
            </p:cNvPr>
            <p:cNvSpPr/>
            <p:nvPr/>
          </p:nvSpPr>
          <p:spPr>
            <a:xfrm flipH="1">
              <a:off x="800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9" name="Straight Connector 33">
              <a:extLst>
                <a:ext uri="{FF2B5EF4-FFF2-40B4-BE49-F238E27FC236}">
                  <a16:creationId xmlns:a16="http://schemas.microsoft.com/office/drawing/2014/main" id="{9E1ADF7E-0839-349B-E894-3CE60580A937}"/>
                </a:ext>
              </a:extLst>
            </p:cNvPr>
            <p:cNvSpPr/>
            <p:nvPr/>
          </p:nvSpPr>
          <p:spPr>
            <a:xfrm flipH="1">
              <a:off x="92862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40" name="Straight Connector 34">
              <a:extLst>
                <a:ext uri="{FF2B5EF4-FFF2-40B4-BE49-F238E27FC236}">
                  <a16:creationId xmlns:a16="http://schemas.microsoft.com/office/drawing/2014/main" id="{31D2E4BF-D6F3-6BCD-B75E-40FBC685995A}"/>
                </a:ext>
              </a:extLst>
            </p:cNvPr>
            <p:cNvSpPr/>
            <p:nvPr/>
          </p:nvSpPr>
          <p:spPr>
            <a:xfrm flipH="1">
              <a:off x="105562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41" name="Straight Connector 39">
              <a:extLst>
                <a:ext uri="{FF2B5EF4-FFF2-40B4-BE49-F238E27FC236}">
                  <a16:creationId xmlns:a16="http://schemas.microsoft.com/office/drawing/2014/main" id="{8AAA0440-FB93-B601-F039-7D9B51701150}"/>
                </a:ext>
              </a:extLst>
            </p:cNvPr>
            <p:cNvSpPr/>
            <p:nvPr/>
          </p:nvSpPr>
          <p:spPr>
            <a:xfrm flipH="1" flipV="1">
              <a:off x="-1" y="242760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42" name="Straight Connector 40">
              <a:extLst>
                <a:ext uri="{FF2B5EF4-FFF2-40B4-BE49-F238E27FC236}">
                  <a16:creationId xmlns:a16="http://schemas.microsoft.com/office/drawing/2014/main" id="{E9759733-CA8C-E5F4-7E2F-17D5691EDEB9}"/>
                </a:ext>
              </a:extLst>
            </p:cNvPr>
            <p:cNvSpPr/>
            <p:nvPr/>
          </p:nvSpPr>
          <p:spPr>
            <a:xfrm flipH="1" flipV="1">
              <a:off x="-1" y="446976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43" name="Straight Connector 43">
              <a:extLst>
                <a:ext uri="{FF2B5EF4-FFF2-40B4-BE49-F238E27FC236}">
                  <a16:creationId xmlns:a16="http://schemas.microsoft.com/office/drawing/2014/main" id="{5E6176F4-6B94-383B-D226-060813DC0360}"/>
                </a:ext>
              </a:extLst>
            </p:cNvPr>
            <p:cNvSpPr/>
            <p:nvPr/>
          </p:nvSpPr>
          <p:spPr>
            <a:xfrm flipH="1" flipV="1">
              <a:off x="-2" y="342328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44" name="Straight Connector 29">
              <a:extLst>
                <a:ext uri="{FF2B5EF4-FFF2-40B4-BE49-F238E27FC236}">
                  <a16:creationId xmlns:a16="http://schemas.microsoft.com/office/drawing/2014/main" id="{2AF0C82E-5C8B-52D9-F250-9AB1ED48C83A}"/>
                </a:ext>
              </a:extLst>
            </p:cNvPr>
            <p:cNvSpPr/>
            <p:nvPr userDrawn="1"/>
          </p:nvSpPr>
          <p:spPr>
            <a:xfrm flipH="1">
              <a:off x="1047930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47" name="Straight Connector 16">
              <a:extLst>
                <a:ext uri="{FF2B5EF4-FFF2-40B4-BE49-F238E27FC236}">
                  <a16:creationId xmlns:a16="http://schemas.microsoft.com/office/drawing/2014/main" id="{47522B4F-3F19-BBD2-7B84-69C80BB458A6}"/>
                </a:ext>
              </a:extLst>
            </p:cNvPr>
            <p:cNvSpPr/>
            <p:nvPr userDrawn="1"/>
          </p:nvSpPr>
          <p:spPr>
            <a:xfrm flipH="1">
              <a:off x="5979160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</p:grp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211453" y="122766"/>
            <a:ext cx="6303647" cy="201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211453" y="2133600"/>
            <a:ext cx="6303647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CA6A96D-26B4-5B37-7A45-316A78A51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86132" y="8657168"/>
            <a:ext cx="29624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CAABB1-90EC-41F7-BC66-96033C7D9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6" r:id="rId2"/>
    <p:sldLayoutId id="2147483678" r:id="rId3"/>
    <p:sldLayoutId id="2147483688" r:id="rId4"/>
    <p:sldLayoutId id="2147483690" r:id="rId5"/>
    <p:sldLayoutId id="2147483691" r:id="rId6"/>
    <p:sldLayoutId id="2147483689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79" r:id="rId13"/>
    <p:sldLayoutId id="2147483699" r:id="rId14"/>
    <p:sldLayoutId id="2147483700" r:id="rId15"/>
    <p:sldLayoutId id="2147483698" r:id="rId16"/>
    <p:sldLayoutId id="2147483701" r:id="rId17"/>
    <p:sldLayoutId id="2147483702" r:id="rId18"/>
    <p:sldLayoutId id="2147483680" r:id="rId19"/>
    <p:sldLayoutId id="2147483706" r:id="rId20"/>
    <p:sldLayoutId id="2147483707" r:id="rId21"/>
    <p:sldLayoutId id="2147483677" r:id="rId22"/>
    <p:sldLayoutId id="2147483708" r:id="rId23"/>
    <p:sldLayoutId id="2147483709" r:id="rId24"/>
    <p:sldLayoutId id="2147483687" r:id="rId25"/>
    <p:sldLayoutId id="2147483703" r:id="rId26"/>
    <p:sldLayoutId id="2147483704" r:id="rId27"/>
    <p:sldLayoutId id="2147483705" r:id="rId28"/>
    <p:sldLayoutId id="2147483710" r:id="rId29"/>
    <p:sldLayoutId id="2147483711" r:id="rId30"/>
    <p:sldLayoutId id="2147483731" r:id="rId31"/>
    <p:sldLayoutId id="2147483732" r:id="rId32"/>
    <p:sldLayoutId id="2147483733" r:id="rId33"/>
    <p:sldLayoutId id="2147483712" r:id="rId34"/>
    <p:sldLayoutId id="2147483713" r:id="rId35"/>
    <p:sldLayoutId id="2147483714" r:id="rId36"/>
    <p:sldLayoutId id="2147483715" r:id="rId37"/>
    <p:sldLayoutId id="2147483716" r:id="rId38"/>
    <p:sldLayoutId id="2147483717" r:id="rId39"/>
    <p:sldLayoutId id="2147483681" r:id="rId40"/>
    <p:sldLayoutId id="2147483718" r:id="rId41"/>
    <p:sldLayoutId id="2147483719" r:id="rId42"/>
    <p:sldLayoutId id="2147483683" r:id="rId43"/>
    <p:sldLayoutId id="2147483720" r:id="rId44"/>
    <p:sldLayoutId id="2147483721" r:id="rId45"/>
    <p:sldLayoutId id="2147483722" r:id="rId46"/>
    <p:sldLayoutId id="2147483723" r:id="rId47"/>
    <p:sldLayoutId id="2147483724" r:id="rId48"/>
    <p:sldLayoutId id="2147483725" r:id="rId49"/>
    <p:sldLayoutId id="2147483726" r:id="rId50"/>
    <p:sldLayoutId id="2147483727" r:id="rId51"/>
    <p:sldLayoutId id="2147483728" r:id="rId52"/>
    <p:sldLayoutId id="2147483729" r:id="rId53"/>
    <p:sldLayoutId id="2147483730" r:id="rId54"/>
  </p:sldLayoutIdLst>
  <p:transition spd="med"/>
  <p:hf hdr="0" ftr="0" dt="0"/>
  <p:txStyles>
    <p:titleStyle>
      <a:lvl1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  <a:sym typeface="Segoe UI Light"/>
        </a:defRPr>
      </a:lvl1pPr>
      <a:lvl2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2pPr>
      <a:lvl3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3pPr>
      <a:lvl4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4pPr>
      <a:lvl5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5pPr>
      <a:lvl6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6pPr>
      <a:lvl7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7pPr>
      <a:lvl8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8pPr>
      <a:lvl9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9pPr>
    </p:titleStyle>
    <p:bodyStyle>
      <a:lvl1pPr marL="304792" marR="0" indent="-304792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26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1pPr>
      <a:lvl2pPr marL="965176" marR="0" indent="-355591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26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2pPr>
      <a:lvl3pPr marL="1645878" marR="0" indent="-426708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26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3pPr>
      <a:lvl4pPr marL="2302876" marR="0" indent="-474121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26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4pPr>
      <a:lvl5pPr marL="2912461" marR="0" indent="-474121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26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5pPr>
      <a:lvl6pPr marL="3522045" marR="0" indent="-474121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3733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6pPr>
      <a:lvl7pPr marL="4131630" marR="0" indent="-474121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3733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7pPr>
      <a:lvl8pPr marL="4741215" marR="0" indent="-474121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3733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8pPr>
      <a:lvl9pPr marL="5350800" marR="0" indent="-474121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3733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9pPr>
    </p:bodyStyle>
    <p:otherStyle>
      <a:lvl1pPr marL="0" marR="0" indent="0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609585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219170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828754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438339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3047924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657509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267093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876678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8.jpeg"/><Relationship Id="rId4" Type="http://schemas.openxmlformats.org/officeDocument/2006/relationships/hyperlink" Target="http://sitemap.design-4-sustainability.com/products/118-ceramic-box-cutter-prevents-accid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C981-64C1-7205-181E-74F4AB1D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6" y="6892958"/>
            <a:ext cx="2856261" cy="579076"/>
          </a:xfrm>
        </p:spPr>
        <p:txBody>
          <a:bodyPr lIns="45719" tIns="45720" rIns="45719" bIns="45720"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Segoe UI Semibold"/>
                <a:cs typeface="Segoe UI Semibold"/>
              </a:rPr>
              <a:t>Cuts and Lacerations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Professional nurse at the hospital bandaging the hand with a medical bandage for a woman patient.">
            <a:extLst>
              <a:ext uri="{FF2B5EF4-FFF2-40B4-BE49-F238E27FC236}">
                <a16:creationId xmlns:a16="http://schemas.microsoft.com/office/drawing/2014/main" id="{B00CD91A-5151-1146-B464-33F1A5351E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7554" r="37554"/>
          <a:stretch/>
        </p:blipFill>
        <p:spPr/>
      </p:pic>
    </p:spTree>
    <p:extLst>
      <p:ext uri="{BB962C8B-B14F-4D97-AF65-F5344CB8AC3E}">
        <p14:creationId xmlns:p14="http://schemas.microsoft.com/office/powerpoint/2010/main" val="19593885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Opening cartoon moving box with mounting knife">
            <a:extLst>
              <a:ext uri="{FF2B5EF4-FFF2-40B4-BE49-F238E27FC236}">
                <a16:creationId xmlns:a16="http://schemas.microsoft.com/office/drawing/2014/main" id="{48ABA9EB-261F-B78D-7884-47A70BB7AC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195" b="2195"/>
          <a:stretch/>
        </p:blipFill>
        <p:spPr>
          <a:xfrm>
            <a:off x="3619" y="145143"/>
            <a:ext cx="6481825" cy="4136571"/>
          </a:xfrm>
        </p:spPr>
      </p:pic>
      <p:sp>
        <p:nvSpPr>
          <p:cNvPr id="3" name="Rectangle 2" descr="Gray box">
            <a:extLst>
              <a:ext uri="{FF2B5EF4-FFF2-40B4-BE49-F238E27FC236}">
                <a16:creationId xmlns:a16="http://schemas.microsoft.com/office/drawing/2014/main" id="{82A3A673-34AC-6EDC-ED9C-241AAE0D51E5}"/>
              </a:ext>
            </a:extLst>
          </p:cNvPr>
          <p:cNvSpPr/>
          <p:nvPr/>
        </p:nvSpPr>
        <p:spPr>
          <a:xfrm>
            <a:off x="139390" y="142701"/>
            <a:ext cx="6426401" cy="1087439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F42CB3-C932-3028-9302-F7577B2F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67" y="204759"/>
            <a:ext cx="6003817" cy="1081137"/>
          </a:xfrm>
        </p:spPr>
        <p:txBody>
          <a:bodyPr lIns="45719" tIns="45720" rIns="45719" bIns="45720" anchor="ctr">
            <a:normAutofit/>
          </a:bodyPr>
          <a:lstStyle/>
          <a:p>
            <a:r>
              <a:rPr lang="en-US" dirty="0">
                <a:latin typeface="Segoe UI Semibold"/>
                <a:cs typeface="Segoe UI Semibold"/>
              </a:rPr>
              <a:t>Injury and Hazard Awareness 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28E9FC-CCF9-7F40-A933-7A7DA4D93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9640" y="4360541"/>
            <a:ext cx="6299438" cy="3854778"/>
          </a:xfrm>
        </p:spPr>
        <p:txBody>
          <a:bodyPr lIns="45719" tIns="45720" rIns="45719" bIns="4572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2A446F"/>
                </a:solidFill>
                <a:latin typeface="Segoe UI Semibold"/>
                <a:cs typeface="Segoe UI Semibold"/>
              </a:rPr>
              <a:t>Common laceration Injuries</a:t>
            </a:r>
          </a:p>
          <a:p>
            <a:pPr marL="128270" indent="-128270">
              <a:spcBef>
                <a:spcPts val="563"/>
              </a:spcBef>
            </a:pPr>
            <a:endParaRPr lang="en-US" sz="1500" dirty="0">
              <a:solidFill>
                <a:schemeClr val="tx1">
                  <a:lumMod val="85000"/>
                </a:schemeClr>
              </a:solidFill>
              <a:latin typeface="Segoe UI Semibold"/>
              <a:cs typeface="Segoe UI Semibold"/>
            </a:endParaRPr>
          </a:p>
          <a:p>
            <a:pPr marL="128270" indent="-128270">
              <a:spcBef>
                <a:spcPts val="563"/>
              </a:spcBef>
            </a:pPr>
            <a:r>
              <a:rPr lang="en-US" sz="1500" dirty="0">
                <a:solidFill>
                  <a:schemeClr val="tx1">
                    <a:lumMod val="85000"/>
                  </a:schemeClr>
                </a:solidFill>
                <a:latin typeface="Segoe UI Semibold"/>
                <a:cs typeface="Segoe UI Semibold"/>
              </a:rPr>
              <a:t>Scratches and abrasions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pPr marL="0" indent="0">
              <a:spcBef>
                <a:spcPts val="563"/>
              </a:spcBef>
              <a:buNone/>
            </a:pPr>
            <a:endParaRPr lang="en-US" sz="1500" dirty="0">
              <a:solidFill>
                <a:schemeClr val="tx1">
                  <a:lumMod val="85000"/>
                </a:schemeClr>
              </a:solidFill>
              <a:latin typeface="Segoe UI Semibold"/>
              <a:cs typeface="Segoe UI Semibold"/>
            </a:endParaRPr>
          </a:p>
          <a:p>
            <a:pPr marL="128270" indent="-128270">
              <a:spcBef>
                <a:spcPts val="563"/>
              </a:spcBef>
            </a:pPr>
            <a:r>
              <a:rPr lang="en-US" sz="1500" dirty="0">
                <a:solidFill>
                  <a:schemeClr val="tx1">
                    <a:lumMod val="85000"/>
                  </a:schemeClr>
                </a:solidFill>
                <a:latin typeface="Segoe UI Semibold"/>
                <a:cs typeface="Segoe UI Semibold"/>
              </a:rPr>
              <a:t>Puncture wounds</a:t>
            </a:r>
            <a:endParaRPr lang="en-US" sz="1500" dirty="0">
              <a:solidFill>
                <a:srgbClr val="D9D9D9"/>
              </a:solidFill>
              <a:latin typeface="Segoe UI Semibold"/>
              <a:cs typeface="Segoe UI Semibold"/>
            </a:endParaRPr>
          </a:p>
          <a:p>
            <a:pPr marL="0" indent="0">
              <a:spcBef>
                <a:spcPts val="563"/>
              </a:spcBef>
              <a:buNone/>
            </a:pPr>
            <a:endParaRPr lang="en-US" sz="1500" dirty="0">
              <a:solidFill>
                <a:schemeClr val="tx1">
                  <a:lumMod val="85000"/>
                </a:schemeClr>
              </a:solidFill>
              <a:latin typeface="Segoe UI Semibold"/>
              <a:cs typeface="Segoe UI Semibold"/>
            </a:endParaRPr>
          </a:p>
          <a:p>
            <a:pPr marL="128270" indent="-128270">
              <a:spcBef>
                <a:spcPts val="563"/>
              </a:spcBef>
            </a:pPr>
            <a:r>
              <a:rPr lang="en-US" sz="1500" dirty="0">
                <a:solidFill>
                  <a:schemeClr val="tx1">
                    <a:lumMod val="85000"/>
                  </a:schemeClr>
                </a:solidFill>
                <a:latin typeface="Segoe UI Semibold"/>
                <a:cs typeface="Segoe UI Semibold"/>
              </a:rPr>
              <a:t>Minor cuts requiring first aid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2A446F"/>
                </a:solidFill>
                <a:latin typeface="Segoe UI Semibold"/>
                <a:cs typeface="Segoe UI Semibold"/>
              </a:rPr>
              <a:t>Potential cut hazards Include</a:t>
            </a:r>
          </a:p>
          <a:p>
            <a:pPr marL="128270" indent="-128270">
              <a:spcBef>
                <a:spcPts val="563"/>
              </a:spcBef>
            </a:pPr>
            <a:endParaRPr lang="en-US" sz="1500" dirty="0">
              <a:solidFill>
                <a:schemeClr val="tx1">
                  <a:lumMod val="85000"/>
                </a:schemeClr>
              </a:solidFill>
              <a:latin typeface="Segoe UI Semibold"/>
              <a:cs typeface="Segoe UI Semibold"/>
            </a:endParaRPr>
          </a:p>
          <a:p>
            <a:pPr marL="128270" indent="-128270">
              <a:spcBef>
                <a:spcPts val="563"/>
              </a:spcBef>
            </a:pPr>
            <a:r>
              <a:rPr lang="en-US" sz="1500" dirty="0">
                <a:solidFill>
                  <a:schemeClr val="tx1">
                    <a:lumMod val="85000"/>
                  </a:schemeClr>
                </a:solidFill>
                <a:latin typeface="Segoe UI Semibold"/>
                <a:cs typeface="Segoe UI Semibold"/>
              </a:rPr>
              <a:t>Hand tools with blades 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pPr marL="0" indent="0">
              <a:spcBef>
                <a:spcPts val="563"/>
              </a:spcBef>
              <a:buNone/>
            </a:pPr>
            <a:endParaRPr lang="en-US" sz="1500" dirty="0">
              <a:solidFill>
                <a:schemeClr val="tx1">
                  <a:lumMod val="85000"/>
                </a:schemeClr>
              </a:solidFill>
              <a:latin typeface="Segoe UI Semibold"/>
              <a:cs typeface="Segoe UI Semibold"/>
            </a:endParaRPr>
          </a:p>
          <a:p>
            <a:pPr marL="128270" indent="-128270">
              <a:spcBef>
                <a:spcPts val="563"/>
              </a:spcBef>
            </a:pPr>
            <a:r>
              <a:rPr lang="en-US" sz="1500" dirty="0">
                <a:solidFill>
                  <a:schemeClr val="tx1">
                    <a:lumMod val="85000"/>
                  </a:schemeClr>
                </a:solidFill>
                <a:latin typeface="Segoe UI Semibold"/>
                <a:cs typeface="Segoe UI Semibold"/>
              </a:rPr>
              <a:t>Handling sharp objects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400" b="1" dirty="0">
              <a:solidFill>
                <a:srgbClr val="49C5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2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Happy mature man looking into parcel cardboard box and smiling. Cheerful senior man happy on seeing package. Smiling man feeling overjoyed on seeing parcel and opening it.">
            <a:extLst>
              <a:ext uri="{FF2B5EF4-FFF2-40B4-BE49-F238E27FC236}">
                <a16:creationId xmlns:a16="http://schemas.microsoft.com/office/drawing/2014/main" id="{93E21551-D5F9-274D-80D2-6F19EC58AB3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3331" r="23331"/>
          <a:stretch>
            <a:fillRect/>
          </a:stretch>
        </p:blipFill>
        <p:spPr>
          <a:xfrm>
            <a:off x="3425103" y="4368017"/>
            <a:ext cx="3263931" cy="408455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999C0-03EA-EE61-E3ED-B7E3D3DDBA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3246" y="1003572"/>
            <a:ext cx="2787067" cy="3089635"/>
          </a:xfrm>
        </p:spPr>
        <p:txBody>
          <a:bodyPr lIns="45719" tIns="45720" rIns="45719" bIns="45720" anchor="t">
            <a:noAutofit/>
          </a:bodyPr>
          <a:lstStyle/>
          <a:p>
            <a:pPr marL="304165" indent="-304165">
              <a:buNone/>
            </a:pPr>
            <a:r>
              <a:rPr lang="en-US" sz="1600" dirty="0">
                <a:latin typeface="Arial"/>
                <a:cs typeface="Arial"/>
              </a:rPr>
              <a:t>•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    </a:t>
            </a:r>
            <a:r>
              <a:rPr lang="en-US" sz="1500" dirty="0">
                <a:solidFill>
                  <a:schemeClr val="tx1"/>
                </a:solidFill>
                <a:latin typeface="Segoe UI Semibold"/>
                <a:cs typeface="Arial"/>
              </a:rPr>
              <a:t>Select </a:t>
            </a:r>
            <a:r>
              <a:rPr lang="en-US" sz="1500" dirty="0">
                <a:solidFill>
                  <a:schemeClr val="tx1"/>
                </a:solidFill>
                <a:latin typeface="Segoe UI Semibold"/>
                <a:cs typeface="Segoe UI"/>
              </a:rPr>
              <a:t> the proper tool for the  job.</a:t>
            </a:r>
            <a:endParaRPr lang="en-US" sz="1500">
              <a:solidFill>
                <a:schemeClr val="tx1"/>
              </a:solidFill>
              <a:latin typeface="Segoe UI Semibold"/>
              <a:cs typeface="Segoe UI"/>
            </a:endParaRPr>
          </a:p>
          <a:p>
            <a:pPr marL="304165" indent="-304165">
              <a:buNone/>
            </a:pPr>
            <a:r>
              <a:rPr lang="en-US" sz="1500" dirty="0">
                <a:solidFill>
                  <a:schemeClr val="tx1"/>
                </a:solidFill>
                <a:latin typeface="Segoe UI Semibold"/>
                <a:cs typeface="Arial"/>
              </a:rPr>
              <a:t>•    </a:t>
            </a:r>
            <a:r>
              <a:rPr lang="en-US" sz="1500" dirty="0">
                <a:solidFill>
                  <a:schemeClr val="tx1"/>
                </a:solidFill>
                <a:latin typeface="Segoe UI Semibold"/>
                <a:cs typeface="Segoe UI"/>
              </a:rPr>
              <a:t>Inspect tools prior to use.</a:t>
            </a:r>
            <a:endParaRPr lang="en-US" sz="1500">
              <a:solidFill>
                <a:schemeClr val="tx1"/>
              </a:solidFill>
              <a:latin typeface="Segoe UI Semibold"/>
              <a:cs typeface="Segoe UI"/>
            </a:endParaRPr>
          </a:p>
          <a:p>
            <a:pPr marL="304165" indent="-304165">
              <a:buNone/>
            </a:pPr>
            <a:r>
              <a:rPr lang="en-US" sz="1500" dirty="0">
                <a:solidFill>
                  <a:schemeClr val="tx1"/>
                </a:solidFill>
                <a:latin typeface="Segoe UI Semibold"/>
                <a:cs typeface="Arial"/>
              </a:rPr>
              <a:t>•   </a:t>
            </a:r>
            <a:r>
              <a:rPr lang="en-US" sz="1500" dirty="0">
                <a:solidFill>
                  <a:schemeClr val="tx1"/>
                </a:solidFill>
                <a:latin typeface="Segoe UI Semibold"/>
                <a:cs typeface="Segoe UI"/>
              </a:rPr>
              <a:t> Always keep tool under control.</a:t>
            </a:r>
            <a:endParaRPr lang="en-US" sz="1500">
              <a:solidFill>
                <a:schemeClr val="tx1"/>
              </a:solidFill>
              <a:latin typeface="Segoe UI Semibold"/>
              <a:cs typeface="Segoe UI"/>
            </a:endParaRPr>
          </a:p>
          <a:p>
            <a:pPr marL="304165" indent="-304165">
              <a:buNone/>
            </a:pPr>
            <a:r>
              <a:rPr lang="en-US" sz="1500" dirty="0">
                <a:solidFill>
                  <a:schemeClr val="tx1"/>
                </a:solidFill>
                <a:latin typeface="Segoe UI Semibold"/>
                <a:cs typeface="Arial"/>
              </a:rPr>
              <a:t>•    </a:t>
            </a:r>
            <a:r>
              <a:rPr lang="en-US" sz="1500" dirty="0">
                <a:latin typeface="Segoe UI Semibold"/>
                <a:cs typeface="Segoe UI"/>
              </a:rPr>
              <a:t>Keep the item you are cutting secured; don’t hold work in hand while cutting.</a:t>
            </a:r>
            <a:endParaRPr lang="en-US" sz="1500">
              <a:latin typeface="Segoe UI Semibold"/>
              <a:cs typeface="Segoe UI"/>
            </a:endParaRPr>
          </a:p>
          <a:p>
            <a:pPr marL="304165" indent="-304165">
              <a:buNone/>
            </a:pPr>
            <a:r>
              <a:rPr lang="en-US" sz="1600" dirty="0">
                <a:solidFill>
                  <a:srgbClr val="EDEDED"/>
                </a:solidFill>
                <a:latin typeface="Corbel"/>
                <a:cs typeface="Segoe UI"/>
              </a:rPr>
              <a:t> requires greater force, increasing potential hazards.</a:t>
            </a:r>
            <a:endParaRPr lang="en-US" dirty="0">
              <a:cs typeface="Segoe UI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0C7141-695E-F8D5-68A8-FC5775FFA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025" y="4506201"/>
            <a:ext cx="2787650" cy="741363"/>
          </a:xfrm>
        </p:spPr>
        <p:txBody>
          <a:bodyPr lIns="45719" tIns="45720" rIns="45719" bIns="45720" anchor="ctr" anchorCtr="0">
            <a:noAutofit/>
          </a:bodyPr>
          <a:lstStyle/>
          <a:p>
            <a:r>
              <a:rPr lang="en-US" dirty="0"/>
              <a:t>Tips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9FBA22E-2959-C28A-3401-AE27012E971B}"/>
              </a:ext>
            </a:extLst>
          </p:cNvPr>
          <p:cNvSpPr txBox="1">
            <a:spLocks/>
          </p:cNvSpPr>
          <p:nvPr/>
        </p:nvSpPr>
        <p:spPr>
          <a:xfrm>
            <a:off x="3829597" y="139153"/>
            <a:ext cx="2787650" cy="74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tIns="45720" rIns="45719" bIns="45720" anchor="ctr" anchorCtr="0">
            <a:noAutofit/>
          </a:bodyPr>
          <a:lstStyle>
            <a:lvl1pPr marL="0" marR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800" b="1" i="0" u="none" strike="noStrike" cap="none" spc="0" baseline="0">
                <a:solidFill>
                  <a:srgbClr val="2A446F"/>
                </a:solidFill>
                <a:uFillTx/>
                <a:latin typeface="Segoe UI Semibold" panose="020B0502040204020203" pitchFamily="34" charset="0"/>
                <a:ea typeface="Segoe UI Light"/>
                <a:cs typeface="Segoe UI Semibold" panose="020B0502040204020203" pitchFamily="34" charset="0"/>
                <a:sym typeface="Segoe UI Light"/>
              </a:defRPr>
            </a:lvl1pPr>
            <a:lvl2pPr marL="965176" marR="0" indent="-355591" algn="l" defTabSz="121917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67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1645878" marR="0" indent="-426708" algn="l" defTabSz="121917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67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2302876" marR="0" indent="-474121" algn="l" defTabSz="121917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67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2438340" marR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3522045" marR="0" indent="-474121" algn="l" defTabSz="121917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733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4131630" marR="0" indent="-474121" algn="l" defTabSz="121917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733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4741215" marR="0" indent="-474121" algn="l" defTabSz="121917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733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5350800" marR="0" indent="-474121" algn="l" defTabSz="121917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733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r>
              <a:rPr lang="en-US" kern="0" dirty="0">
                <a:latin typeface="Segoe UI Semibold"/>
                <a:cs typeface="Segoe UI Semibold"/>
              </a:rPr>
              <a:t>Cutting Tools</a:t>
            </a:r>
            <a:endParaRPr lang="en-US" kern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53ECD4-F713-0F53-99D4-5E3B3D5A73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194" y="5534788"/>
            <a:ext cx="2905308" cy="3707118"/>
          </a:xfrm>
        </p:spPr>
        <p:txBody>
          <a:bodyPr lIns="45719" tIns="45720" rIns="45719" bIns="45720" anchor="t">
            <a:noAutofit/>
          </a:bodyPr>
          <a:lstStyle/>
          <a:p>
            <a:pPr marL="304165" indent="-304165"/>
            <a:r>
              <a:rPr lang="en-US" sz="1500" dirty="0">
                <a:latin typeface="Segoe UI Semibold"/>
                <a:cs typeface="Segoe UI"/>
              </a:rPr>
              <a:t>Pull the blade toward you when cutting on a horizontal surface.</a:t>
            </a:r>
          </a:p>
          <a:p>
            <a:pPr marL="304165" indent="-304165"/>
            <a:r>
              <a:rPr lang="en-US" sz="1500" dirty="0">
                <a:latin typeface="Segoe UI Semibold"/>
                <a:cs typeface="Segoe UI"/>
              </a:rPr>
              <a:t>Make sure the path of the cut is clear and keep the non-cutting hand out of the path of the cut.</a:t>
            </a:r>
          </a:p>
          <a:p>
            <a:pPr marL="304165" indent="-304165"/>
            <a:r>
              <a:rPr lang="en-US" sz="1500" dirty="0">
                <a:latin typeface="Segoe UI Semibold"/>
                <a:cs typeface="Segoe UI"/>
              </a:rPr>
              <a:t>When cutting thick material, use several passes with the cutting tool.</a:t>
            </a:r>
          </a:p>
          <a:p>
            <a:pPr marL="0" indent="0">
              <a:buNone/>
            </a:pPr>
            <a:endParaRPr lang="en-US" sz="1500" dirty="0">
              <a:latin typeface="Segoe UI Semibold"/>
            </a:endParaRPr>
          </a:p>
        </p:txBody>
      </p:sp>
      <p:pic>
        <p:nvPicPr>
          <p:cNvPr id="18" name="Picture 18" descr="A close-up of a knife&#10;&#10;Description automatically generated">
            <a:extLst>
              <a:ext uri="{FF2B5EF4-FFF2-40B4-BE49-F238E27FC236}">
                <a16:creationId xmlns:a16="http://schemas.microsoft.com/office/drawing/2014/main" id="{8281A337-9AB5-250A-148B-32E50F8CE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5538" y="1461844"/>
            <a:ext cx="2743200" cy="1858518"/>
          </a:xfrm>
          <a:prstGeom prst="rect">
            <a:avLst/>
          </a:prstGeom>
        </p:spPr>
      </p:pic>
      <p:pic>
        <p:nvPicPr>
          <p:cNvPr id="26" name="Picture 26" descr="Bull's-Eye, Circle, Dartboard, Goal, Target, Business, Dart">
            <a:extLst>
              <a:ext uri="{FF2B5EF4-FFF2-40B4-BE49-F238E27FC236}">
                <a16:creationId xmlns:a16="http://schemas.microsoft.com/office/drawing/2014/main" id="{A0E8B986-2586-458C-C87B-D77EC654C5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3361" r="23361"/>
          <a:stretch/>
        </p:blipFill>
        <p:spPr/>
      </p:pic>
    </p:spTree>
    <p:extLst>
      <p:ext uri="{BB962C8B-B14F-4D97-AF65-F5344CB8AC3E}">
        <p14:creationId xmlns:p14="http://schemas.microsoft.com/office/powerpoint/2010/main" val="425214458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Custom 25">
      <a:dk1>
        <a:srgbClr val="000000"/>
      </a:dk1>
      <a:lt1>
        <a:srgbClr val="FFFFFF"/>
      </a:lt1>
      <a:dk2>
        <a:srgbClr val="A7A7A7"/>
      </a:dk2>
      <a:lt2>
        <a:srgbClr val="E2C5AB"/>
      </a:lt2>
      <a:accent1>
        <a:srgbClr val="233D6C"/>
      </a:accent1>
      <a:accent2>
        <a:srgbClr val="45BBA5"/>
      </a:accent2>
      <a:accent3>
        <a:srgbClr val="FBAF2C"/>
      </a:accent3>
      <a:accent4>
        <a:srgbClr val="FFC000"/>
      </a:accent4>
      <a:accent5>
        <a:srgbClr val="FA4F35"/>
      </a:accent5>
      <a:accent6>
        <a:srgbClr val="FC9583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S_OHS Deck_R4.pptx" id="{77DDD3FD-B727-4BDD-A461-4A0B023098AE}" vid="{26F338C0-7C6D-4571-B8BB-9D4CD9D36A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7FEF5324AFC4B95288B82912D0F51" ma:contentTypeVersion="9" ma:contentTypeDescription="Create a new document." ma:contentTypeScope="" ma:versionID="80ddc962b6db6f8c85a5553a64085466">
  <xsd:schema xmlns:xsd="http://www.w3.org/2001/XMLSchema" xmlns:xs="http://www.w3.org/2001/XMLSchema" xmlns:p="http://schemas.microsoft.com/office/2006/metadata/properties" xmlns:ns1="http://schemas.microsoft.com/sharepoint/v3" xmlns:ns2="6d78d3f8-3e32-4f60-8aaa-4620e3982db2" targetNamespace="http://schemas.microsoft.com/office/2006/metadata/properties" ma:root="true" ma:fieldsID="e80f7a7f92e36799953a9ea096e82254" ns1:_="" ns2:_="">
    <xsd:import namespace="http://schemas.microsoft.com/sharepoint/v3"/>
    <xsd:import namespace="6d78d3f8-3e32-4f60-8aaa-4620e3982d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8d3f8-3e32-4f60-8aaa-4620e3982d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D958B9-1518-4489-8807-526570E742DB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cc2aa0cd-8924-449b-8ec4-891aac11e180"/>
    <ds:schemaRef ds:uri="http://www.w3.org/XML/1998/namespace"/>
    <ds:schemaRef ds:uri="7f2428db-0e75-462e-b9e2-e32af1eea7a5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ec3030aa-4b04-46b5-86ff-52468eae30b5"/>
    <ds:schemaRef ds:uri="230e9df3-be65-4c73-a93b-d1236ebd677e"/>
    <ds:schemaRef ds:uri="http://schemas.microsoft.com/sharepoint/v3"/>
    <ds:schemaRef ds:uri="1b08ac3b-dfaf-4d00-bc56-d65b4c9afbff"/>
  </ds:schemaRefs>
</ds:datastoreItem>
</file>

<file path=customXml/itemProps2.xml><?xml version="1.0" encoding="utf-8"?>
<ds:datastoreItem xmlns:ds="http://schemas.openxmlformats.org/officeDocument/2006/customXml" ds:itemID="{95B07BDC-CD17-4CF5-8CA6-2CAC3CFB94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026B0C-74C9-4989-BB36-B17A09DD414E}"/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2268</TotalTime>
  <Words>130</Words>
  <Application>Microsoft Office PowerPoint</Application>
  <PresentationFormat>Letter Paper (8.5x11 in)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Arial</vt:lpstr>
      <vt:lpstr>Calibri</vt:lpstr>
      <vt:lpstr>Corbel</vt:lpstr>
      <vt:lpstr>Helvetica</vt:lpstr>
      <vt:lpstr>Segoe UI</vt:lpstr>
      <vt:lpstr>Segoe UI Light</vt:lpstr>
      <vt:lpstr>Segoe UI Semibold</vt:lpstr>
      <vt:lpstr>Depth</vt:lpstr>
      <vt:lpstr>Office Theme</vt:lpstr>
      <vt:lpstr>Cuts and Lacerations</vt:lpstr>
      <vt:lpstr>Injury and Hazard Awareness </vt:lpstr>
      <vt:lpstr>PowerPoint Presentation</vt:lpstr>
    </vt:vector>
  </TitlesOfParts>
  <Company>Nokia Oyj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Safety</dc:title>
  <dc:creator>Canfield Jacque (HR/Dallas)</dc:creator>
  <cp:lastModifiedBy>Amanda Cote</cp:lastModifiedBy>
  <cp:revision>312</cp:revision>
  <cp:lastPrinted>2015-04-14T16:13:40Z</cp:lastPrinted>
  <dcterms:created xsi:type="dcterms:W3CDTF">2015-04-13T12:50:08Z</dcterms:created>
  <dcterms:modified xsi:type="dcterms:W3CDTF">2023-08-11T17:25:41Z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b1fb0911-0df1-44c0-af91-71dd15ef36c4</vt:lpwstr>
  </property>
  <property fmtid="{D5CDD505-2E9C-101B-9397-08002B2CF9AE}" pid="3" name="MicrosoftConfidentiality">
    <vt:lpwstr>LBI - Microsoft</vt:lpwstr>
  </property>
  <property fmtid="{D5CDD505-2E9C-101B-9397-08002B2CF9AE}" pid="4" name="ContentTypeId">
    <vt:lpwstr>0x010100A4C7FEF5324AFC4B95288B82912D0F51</vt:lpwstr>
  </property>
  <property fmtid="{D5CDD505-2E9C-101B-9397-08002B2CF9AE}" pid="5" name="MediaServiceImageTags">
    <vt:lpwstr/>
  </property>
</Properties>
</file>