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4"/>
    <p:sldMasterId id="2147483671" r:id="rId5"/>
  </p:sldMasterIdLst>
  <p:notesMasterIdLst>
    <p:notesMasterId r:id="rId9"/>
  </p:notesMasterIdLst>
  <p:sldIdLst>
    <p:sldId id="2147471363" r:id="rId6"/>
    <p:sldId id="2147471293" r:id="rId7"/>
    <p:sldId id="2147471354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" userDrawn="1">
          <p15:clr>
            <a:srgbClr val="A4A3A4"/>
          </p15:clr>
        </p15:guide>
        <p15:guide id="2" pos="7440" userDrawn="1">
          <p15:clr>
            <a:srgbClr val="A4A3A4"/>
          </p15:clr>
        </p15:guide>
        <p15:guide id="3" orient="horz" pos="4104" userDrawn="1">
          <p15:clr>
            <a:srgbClr val="A4A3A4"/>
          </p15:clr>
        </p15:guide>
        <p15:guide id="4" pos="240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  <p15:guide id="6" pos="1608" userDrawn="1">
          <p15:clr>
            <a:srgbClr val="A4A3A4"/>
          </p15:clr>
        </p15:guide>
        <p15:guide id="7" pos="484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B631927-B643-07E9-4753-CE93E858E55C}" name="Guest User" initials="GU" userId="S::urn:spo:anon#cfb5eea1e7e513aac7307efbb478f89a8d0538cdc068c50019025ea8d422a057::" providerId="AD"/>
  <p188:author id="{CDFC8628-3BA0-E1E9-7C4B-A2B22583C6B0}" name="Brianne Pruitt" initials="BP" userId="S::bpruitt@we-worldwide.com::573dc38f-55ec-4a0a-848c-8365bac6da4b" providerId="AD"/>
  <p188:author id="{BAE8CB3F-E44C-7F82-07C4-2A9D38AED5E4}" name="Daniel Fernández Alvarado" initials="DFA" userId="S::dalvarado@we-worldwide.com::3a71d5b8-86c6-4f35-9ade-c32963a533ae" providerId="AD"/>
  <p188:author id="{8443ED59-20C7-4FDF-8DCA-8A14D1AA1C8C}" name="Microsoft Office User" initials="MOU" userId="Microsoft Office User" providerId="None"/>
  <p188:author id="{BE920E5A-6684-0960-5A11-E95028735279}" name="Guest User" initials="GU" userId="S::urn:spo:anon#622a20c5f4246691f4c5966f0ccfb711d4fe718ad6e994211378fd06c436fb3a::" providerId="AD"/>
  <p188:author id="{2D9D3B6A-98BA-1B53-71D3-CBBA4C0BC06C}" name="Mason Cheung" initials="MC" userId="S::mcheung@we-worldwide.com::9096762b-cf7c-4435-b094-ad66bb64d120" providerId="AD"/>
  <p188:author id="{31389989-C762-E73E-CB27-00A147E3C89E}" name="Lou Maxon III" initials="LI" userId="S::lmaxon@we-worldwide.com::dfb8c7a0-c38c-4721-8702-6d7dd4545b18" providerId="AD"/>
  <p188:author id="{59B57BAC-03C3-CE2C-451A-B0603975CAE2}" name="Michael Lee" initials="ML" userId="S::milee@we-worldwide.com::ec205580-b353-4964-954f-8d4ee3995fbf" providerId="AD"/>
  <p188:author id="{279666AD-9132-49D5-3BA2-B99854551B33}" name="Ian Kimmich" initials="IK" userId="S::ikimmich@we-worldwide.com::3bf576a0-1668-49a6-aed8-9d9c528add61" providerId="AD"/>
  <p188:author id="{1E83EABB-6E0D-67E9-C71D-08C33AFA54EA}" name="Eric Wilinski" initials="EW" userId="S::ewilinski@we-worldwide.com::d459117e-7d6c-4c46-8d1b-8d220f89958f" providerId="AD"/>
  <p188:author id="{C3A87ACC-513D-0E5C-10E6-E29935F975BC}" name="Guest User" initials="GU" userId="S::urn:spo:anon#89078eab088a3c2ca779c8f7cc29cd1a826b92c896cef897c2c6f3155b3709cd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B900"/>
    <a:srgbClr val="2A446F"/>
    <a:srgbClr val="F4364C"/>
    <a:srgbClr val="FFE399"/>
    <a:srgbClr val="B9DCD2"/>
    <a:srgbClr val="FFB3BB"/>
    <a:srgbClr val="73262F"/>
    <a:srgbClr val="49C5B1"/>
    <a:srgbClr val="007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7126B0-6B8C-4E2C-8EBD-6661E98DDE7E}" v="19" dt="2023-08-17T05:23:32.276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276" y="114"/>
      </p:cViewPr>
      <p:guideLst>
        <p:guide orient="horz" pos="216"/>
        <p:guide pos="7440"/>
        <p:guide orient="horz" pos="4104"/>
        <p:guide pos="240"/>
        <p:guide orient="horz" pos="2160"/>
        <p:guide pos="1608"/>
        <p:guide pos="48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9" name="Shape 7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35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50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1996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2A44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icrosoft logo">
            <a:extLst>
              <a:ext uri="{FF2B5EF4-FFF2-40B4-BE49-F238E27FC236}">
                <a16:creationId xmlns:a16="http://schemas.microsoft.com/office/drawing/2014/main" id="{DF958891-6651-1610-A068-A71183BBAB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57" y="496388"/>
            <a:ext cx="1864762" cy="837398"/>
          </a:xfrm>
          <a:prstGeom prst="rect">
            <a:avLst/>
          </a:prstGeom>
        </p:spPr>
      </p:pic>
      <p:sp>
        <p:nvSpPr>
          <p:cNvPr id="13" name="Rectangle 12" descr="Transparent yellow box">
            <a:extLst>
              <a:ext uri="{FF2B5EF4-FFF2-40B4-BE49-F238E27FC236}">
                <a16:creationId xmlns:a16="http://schemas.microsoft.com/office/drawing/2014/main" id="{40E2CE49-16BE-C55C-79F9-3FC352A1BF1B}"/>
              </a:ext>
            </a:extLst>
          </p:cNvPr>
          <p:cNvSpPr/>
          <p:nvPr userDrawn="1"/>
        </p:nvSpPr>
        <p:spPr>
          <a:xfrm>
            <a:off x="0" y="4978164"/>
            <a:ext cx="4138047" cy="837398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D58B7FA2-2A13-AC2B-FC6D-75D54315D349}"/>
              </a:ext>
            </a:extLst>
          </p:cNvPr>
          <p:cNvSpPr txBox="1">
            <a:spLocks/>
          </p:cNvSpPr>
          <p:nvPr userDrawn="1"/>
        </p:nvSpPr>
        <p:spPr>
          <a:xfrm>
            <a:off x="765107" y="2960768"/>
            <a:ext cx="438032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4200">
                <a:solidFill>
                  <a:schemeClr val="bg1"/>
                </a:solidFill>
              </a:rPr>
              <a:t>SafetyHub</a:t>
            </a:r>
          </a:p>
        </p:txBody>
      </p:sp>
      <p:sp>
        <p:nvSpPr>
          <p:cNvPr id="32" name="Title Text"/>
          <p:cNvSpPr txBox="1">
            <a:spLocks noGrp="1"/>
          </p:cNvSpPr>
          <p:nvPr>
            <p:ph type="title"/>
          </p:nvPr>
        </p:nvSpPr>
        <p:spPr>
          <a:xfrm>
            <a:off x="785450" y="5169718"/>
            <a:ext cx="3186960" cy="41460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</a:t>
            </a:r>
            <a:endParaRPr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B5A3DC-B466-2865-439E-153E1E0A14C4}"/>
              </a:ext>
            </a:extLst>
          </p:cNvPr>
          <p:cNvSpPr txBox="1"/>
          <p:nvPr userDrawn="1"/>
        </p:nvSpPr>
        <p:spPr>
          <a:xfrm>
            <a:off x="765107" y="3564853"/>
            <a:ext cx="379331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14BF1D1A-8524-0939-F929-11F3D100DBC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31168" y="0"/>
            <a:ext cx="6060832" cy="6858000"/>
          </a:xfrm>
          <a:solidFill>
            <a:srgbClr val="F2F2F2"/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6439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8785655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CCBA1E97-2BDE-375A-7E1C-323E963A72E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1007465"/>
            <a:ext cx="2694959" cy="4888857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8FF22BBE-92B6-0B60-6073-9D85EA0B8B5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60220"/>
            <a:ext cx="2693619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74C7-8EBF-AC85-1B48-44E9F30CDEA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669048"/>
            <a:ext cx="7940362" cy="4161909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5533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8785655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CCBA1E97-2BDE-375A-7E1C-323E963A72E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995108"/>
            <a:ext cx="2694959" cy="4888857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8FF22BBE-92B6-0B60-6073-9D85EA0B8B5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47863"/>
            <a:ext cx="2693619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74C7-8EBF-AC85-1B48-44E9F30CDEA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669048"/>
            <a:ext cx="7940362" cy="4161909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7084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8785655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CCBA1E97-2BDE-375A-7E1C-323E963A72E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995108"/>
            <a:ext cx="2694959" cy="4888857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8FF22BBE-92B6-0B60-6073-9D85EA0B8B5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47863"/>
            <a:ext cx="2693619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74C7-8EBF-AC85-1B48-44E9F30CDEA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669048"/>
            <a:ext cx="7940362" cy="4161909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8363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5106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77462"/>
            <a:ext cx="5106057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40653" y="2500198"/>
            <a:ext cx="5184059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5108141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28857" y="1342917"/>
            <a:ext cx="518617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 descr="Gray bar">
            <a:extLst>
              <a:ext uri="{FF2B5EF4-FFF2-40B4-BE49-F238E27FC236}">
                <a16:creationId xmlns:a16="http://schemas.microsoft.com/office/drawing/2014/main" id="{C7FA9B37-C1AE-048A-D0B0-E90BB31718C4}"/>
              </a:ext>
            </a:extLst>
          </p:cNvPr>
          <p:cNvSpPr/>
          <p:nvPr userDrawn="1"/>
        </p:nvSpPr>
        <p:spPr>
          <a:xfrm>
            <a:off x="6257490" y="2277462"/>
            <a:ext cx="5106057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542374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5106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77462"/>
            <a:ext cx="5106057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40653" y="2500198"/>
            <a:ext cx="5184059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5108141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28857" y="1342917"/>
            <a:ext cx="518617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 descr="Gray bar">
            <a:extLst>
              <a:ext uri="{FF2B5EF4-FFF2-40B4-BE49-F238E27FC236}">
                <a16:creationId xmlns:a16="http://schemas.microsoft.com/office/drawing/2014/main" id="{C7FA9B37-C1AE-048A-D0B0-E90BB31718C4}"/>
              </a:ext>
            </a:extLst>
          </p:cNvPr>
          <p:cNvSpPr/>
          <p:nvPr userDrawn="1"/>
        </p:nvSpPr>
        <p:spPr>
          <a:xfrm>
            <a:off x="6257490" y="2277462"/>
            <a:ext cx="5106057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846846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5106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77462"/>
            <a:ext cx="5106057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40653" y="2500198"/>
            <a:ext cx="5184059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5108141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28857" y="1342917"/>
            <a:ext cx="518617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 descr="Gray bar">
            <a:extLst>
              <a:ext uri="{FF2B5EF4-FFF2-40B4-BE49-F238E27FC236}">
                <a16:creationId xmlns:a16="http://schemas.microsoft.com/office/drawing/2014/main" id="{C7FA9B37-C1AE-048A-D0B0-E90BB31718C4}"/>
              </a:ext>
            </a:extLst>
          </p:cNvPr>
          <p:cNvSpPr/>
          <p:nvPr userDrawn="1"/>
        </p:nvSpPr>
        <p:spPr>
          <a:xfrm>
            <a:off x="6257490" y="2277462"/>
            <a:ext cx="5106057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92060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315EE7F9-FF6C-283F-24E2-D01CEEB581E3}"/>
              </a:ext>
            </a:extLst>
          </p:cNvPr>
          <p:cNvSpPr/>
          <p:nvPr userDrawn="1"/>
        </p:nvSpPr>
        <p:spPr>
          <a:xfrm>
            <a:off x="709247" y="1952926"/>
            <a:ext cx="3017520" cy="91440"/>
          </a:xfrm>
          <a:prstGeom prst="rect">
            <a:avLst/>
          </a:prstGeom>
          <a:solidFill>
            <a:schemeClr val="accent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7F262DA-51F7-BE2B-DC75-32E342B98AFF}"/>
              </a:ext>
            </a:extLst>
          </p:cNvPr>
          <p:cNvSpPr/>
          <p:nvPr userDrawn="1"/>
        </p:nvSpPr>
        <p:spPr>
          <a:xfrm>
            <a:off x="8116472" y="1952926"/>
            <a:ext cx="3017520" cy="91440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F69B6CC-1CAE-D6D9-B276-DB5EC5D284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9247" y="1627645"/>
            <a:ext cx="3017520" cy="274320"/>
          </a:xfrm>
        </p:spPr>
        <p:txBody>
          <a:bodyPr lIns="0" r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 typeface="Arial"/>
              <a:buNone/>
              <a:tabLst/>
              <a:defRPr kumimoji="0" lang="en-US" sz="1600" b="0" i="0" u="none" strike="noStrike" cap="none" spc="0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Segoe UI Semibold"/>
                <a:ea typeface="Segoe UI Light"/>
                <a:cs typeface="Segoe UI Semibold"/>
                <a:sym typeface="Segoe UI Ligh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F726A89A-6856-DAE6-3F86-7F472E01AF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16472" y="1627645"/>
            <a:ext cx="3017520" cy="274320"/>
          </a:xfrm>
        </p:spPr>
        <p:txBody>
          <a:bodyPr lIns="0" r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 typeface="Arial"/>
              <a:buNone/>
              <a:tabLst/>
              <a:defRPr kumimoji="0" lang="en-US" sz="1600" b="0" i="0" u="none" strike="noStrike" cap="none" spc="0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Segoe UI Semibold"/>
                <a:ea typeface="Segoe UI Light"/>
                <a:cs typeface="Segoe UI Semibold"/>
                <a:sym typeface="Segoe UI Ligh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3229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6930FC4-18C5-5930-BBD8-8E89349090B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F3A400C-9268-09A6-1B71-15290DA091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343651-33C3-E4F8-91BD-E4EC6D038B58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12" name="Picture 11" descr="Microsoft logo">
            <a:extLst>
              <a:ext uri="{FF2B5EF4-FFF2-40B4-BE49-F238E27FC236}">
                <a16:creationId xmlns:a16="http://schemas.microsoft.com/office/drawing/2014/main" id="{9965CAF0-11A9-88FA-9369-9CED8B53C0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1D4F6E00-90A3-0DAC-C422-45A53E3CA1B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F06C741-4B54-FBDA-444E-46874392576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5" y="2277462"/>
            <a:ext cx="2216324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Rectangle 8" descr="Gray bar">
            <a:extLst>
              <a:ext uri="{FF2B5EF4-FFF2-40B4-BE49-F238E27FC236}">
                <a16:creationId xmlns:a16="http://schemas.microsoft.com/office/drawing/2014/main" id="{0BA8C457-DF8E-8918-6544-A1282B32747D}"/>
              </a:ext>
            </a:extLst>
          </p:cNvPr>
          <p:cNvSpPr/>
          <p:nvPr userDrawn="1"/>
        </p:nvSpPr>
        <p:spPr>
          <a:xfrm>
            <a:off x="4606135" y="2277462"/>
            <a:ext cx="2216324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Rectangle 9" descr="Gray bar">
            <a:extLst>
              <a:ext uri="{FF2B5EF4-FFF2-40B4-BE49-F238E27FC236}">
                <a16:creationId xmlns:a16="http://schemas.microsoft.com/office/drawing/2014/main" id="{A8C1A11A-D6CC-C225-D65E-258EAC80FE28}"/>
              </a:ext>
            </a:extLst>
          </p:cNvPr>
          <p:cNvSpPr/>
          <p:nvPr userDrawn="1"/>
        </p:nvSpPr>
        <p:spPr>
          <a:xfrm>
            <a:off x="8330066" y="2277462"/>
            <a:ext cx="2216324" cy="87824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18B7DAA5-6537-59F7-F202-1C52D949F3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31480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17655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BB1A64BA-E5B3-FA35-78F3-23AECE4FDB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600122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306707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4041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6930FC4-18C5-5930-BBD8-8E89349090B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F3A400C-9268-09A6-1B71-15290DA091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343651-33C3-E4F8-91BD-E4EC6D038B58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12" name="Picture 11" descr="Microsoft logo">
            <a:extLst>
              <a:ext uri="{FF2B5EF4-FFF2-40B4-BE49-F238E27FC236}">
                <a16:creationId xmlns:a16="http://schemas.microsoft.com/office/drawing/2014/main" id="{9965CAF0-11A9-88FA-9369-9CED8B53C0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1D4F6E00-90A3-0DAC-C422-45A53E3CA1B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F06C741-4B54-FBDA-444E-46874392576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5" y="2277462"/>
            <a:ext cx="2216324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Rectangle 8" descr="Gray bar">
            <a:extLst>
              <a:ext uri="{FF2B5EF4-FFF2-40B4-BE49-F238E27FC236}">
                <a16:creationId xmlns:a16="http://schemas.microsoft.com/office/drawing/2014/main" id="{0BA8C457-DF8E-8918-6544-A1282B32747D}"/>
              </a:ext>
            </a:extLst>
          </p:cNvPr>
          <p:cNvSpPr/>
          <p:nvPr userDrawn="1"/>
        </p:nvSpPr>
        <p:spPr>
          <a:xfrm>
            <a:off x="4606135" y="2277462"/>
            <a:ext cx="2216324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Rectangle 9" descr="Gray bar">
            <a:extLst>
              <a:ext uri="{FF2B5EF4-FFF2-40B4-BE49-F238E27FC236}">
                <a16:creationId xmlns:a16="http://schemas.microsoft.com/office/drawing/2014/main" id="{A8C1A11A-D6CC-C225-D65E-258EAC80FE28}"/>
              </a:ext>
            </a:extLst>
          </p:cNvPr>
          <p:cNvSpPr/>
          <p:nvPr userDrawn="1"/>
        </p:nvSpPr>
        <p:spPr>
          <a:xfrm>
            <a:off x="8330066" y="2277462"/>
            <a:ext cx="2216324" cy="87824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18B7DAA5-6537-59F7-F202-1C52D949F3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31480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17655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BB1A64BA-E5B3-FA35-78F3-23AECE4FDB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600122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306707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4555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6930FC4-18C5-5930-BBD8-8E89349090B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F3A400C-9268-09A6-1B71-15290DA091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343651-33C3-E4F8-91BD-E4EC6D038B58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12" name="Picture 11" descr="Microsoft logo">
            <a:extLst>
              <a:ext uri="{FF2B5EF4-FFF2-40B4-BE49-F238E27FC236}">
                <a16:creationId xmlns:a16="http://schemas.microsoft.com/office/drawing/2014/main" id="{9965CAF0-11A9-88FA-9369-9CED8B53C0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1D4F6E00-90A3-0DAC-C422-45A53E3CA1B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F06C741-4B54-FBDA-444E-46874392576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5" y="2277462"/>
            <a:ext cx="2216324" cy="87824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Rectangle 8" descr="Gray bar">
            <a:extLst>
              <a:ext uri="{FF2B5EF4-FFF2-40B4-BE49-F238E27FC236}">
                <a16:creationId xmlns:a16="http://schemas.microsoft.com/office/drawing/2014/main" id="{0BA8C457-DF8E-8918-6544-A1282B32747D}"/>
              </a:ext>
            </a:extLst>
          </p:cNvPr>
          <p:cNvSpPr/>
          <p:nvPr userDrawn="1"/>
        </p:nvSpPr>
        <p:spPr>
          <a:xfrm>
            <a:off x="4606135" y="2277462"/>
            <a:ext cx="2216324" cy="87824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Rectangle 9" descr="Gray bar">
            <a:extLst>
              <a:ext uri="{FF2B5EF4-FFF2-40B4-BE49-F238E27FC236}">
                <a16:creationId xmlns:a16="http://schemas.microsoft.com/office/drawing/2014/main" id="{A8C1A11A-D6CC-C225-D65E-258EAC80FE28}"/>
              </a:ext>
            </a:extLst>
          </p:cNvPr>
          <p:cNvSpPr/>
          <p:nvPr userDrawn="1"/>
        </p:nvSpPr>
        <p:spPr>
          <a:xfrm>
            <a:off x="8330066" y="2277462"/>
            <a:ext cx="2216324" cy="87824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18B7DAA5-6537-59F7-F202-1C52D949F3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31480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0F019D9-F49F-0B30-9C65-6A413E262D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17655" y="2500198"/>
            <a:ext cx="3107057" cy="2620173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BB1A64BA-E5B3-FA35-78F3-23AECE4FDB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600122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0FD80CF3-C086-713D-0877-2956420D5D1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306707" y="1342917"/>
            <a:ext cx="3108325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1612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4B6B039-E510-E423-FFBE-4567ED9D0E4E}"/>
              </a:ext>
            </a:extLst>
          </p:cNvPr>
          <p:cNvSpPr/>
          <p:nvPr userDrawn="1"/>
        </p:nvSpPr>
        <p:spPr>
          <a:xfrm>
            <a:off x="-8091" y="365760"/>
            <a:ext cx="11828998" cy="6089015"/>
          </a:xfrm>
          <a:prstGeom prst="rect">
            <a:avLst/>
          </a:prstGeom>
          <a:solidFill>
            <a:srgbClr val="45BBA7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2" name="Title Text"/>
          <p:cNvSpPr txBox="1">
            <a:spLocks noGrp="1"/>
          </p:cNvSpPr>
          <p:nvPr>
            <p:ph type="title"/>
          </p:nvPr>
        </p:nvSpPr>
        <p:spPr>
          <a:xfrm>
            <a:off x="371094" y="2601741"/>
            <a:ext cx="9814307" cy="957325"/>
          </a:xfrm>
          <a:prstGeom prst="rect">
            <a:avLst/>
          </a:prstGeom>
        </p:spPr>
        <p:txBody>
          <a:bodyPr anchor="b"/>
          <a:lstStyle>
            <a:lvl1pPr>
              <a:defRPr spc="-7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DF81508F-5CF2-8DEB-0BDE-A05088823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6CAABB1-90EC-41F7-BC66-96033C7D90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00278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9D0118E-9C35-EA89-D923-26D431663A41}"/>
              </a:ext>
            </a:extLst>
          </p:cNvPr>
          <p:cNvGrpSpPr/>
          <p:nvPr userDrawn="1"/>
        </p:nvGrpSpPr>
        <p:grpSpPr>
          <a:xfrm>
            <a:off x="835505" y="3088332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4049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783816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2714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447041B-9B8D-C9AE-A00B-62AD47EC21CB}"/>
              </a:ext>
            </a:extLst>
          </p:cNvPr>
          <p:cNvGrpSpPr/>
          <p:nvPr userDrawn="1"/>
        </p:nvGrpSpPr>
        <p:grpSpPr>
          <a:xfrm>
            <a:off x="835505" y="1424650"/>
            <a:ext cx="10520990" cy="1796032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35025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53912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28971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793C64-1AD0-D975-6E6F-B983C984ACE3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43B198-9F05-28DF-5758-4500CD25112A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9" name="Picture 8" descr="Microsoft logo">
            <a:extLst>
              <a:ext uri="{FF2B5EF4-FFF2-40B4-BE49-F238E27FC236}">
                <a16:creationId xmlns:a16="http://schemas.microsoft.com/office/drawing/2014/main" id="{B2C9598D-85BD-BB84-82D2-119654641B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601B10A-CE8B-3041-7887-8DD5150CA42E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C94DC5E-2B07-C923-D4EE-0358A8A3CFBC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12316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9D0118E-9C35-EA89-D923-26D431663A41}"/>
              </a:ext>
            </a:extLst>
          </p:cNvPr>
          <p:cNvGrpSpPr/>
          <p:nvPr userDrawn="1"/>
        </p:nvGrpSpPr>
        <p:grpSpPr>
          <a:xfrm>
            <a:off x="835505" y="3088332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4049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783816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2714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447041B-9B8D-C9AE-A00B-62AD47EC21CB}"/>
              </a:ext>
            </a:extLst>
          </p:cNvPr>
          <p:cNvGrpSpPr/>
          <p:nvPr userDrawn="1"/>
        </p:nvGrpSpPr>
        <p:grpSpPr>
          <a:xfrm>
            <a:off x="835505" y="1424650"/>
            <a:ext cx="10520990" cy="1796032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35025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53912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28971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793C64-1AD0-D975-6E6F-B983C984ACE3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43B198-9F05-28DF-5758-4500CD25112A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9" name="Picture 8" descr="Microsoft logo">
            <a:extLst>
              <a:ext uri="{FF2B5EF4-FFF2-40B4-BE49-F238E27FC236}">
                <a16:creationId xmlns:a16="http://schemas.microsoft.com/office/drawing/2014/main" id="{B2C9598D-85BD-BB84-82D2-119654641B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601B10A-CE8B-3041-7887-8DD5150CA42E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C94DC5E-2B07-C923-D4EE-0358A8A3CFBC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486526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9D0118E-9C35-EA89-D923-26D431663A41}"/>
              </a:ext>
            </a:extLst>
          </p:cNvPr>
          <p:cNvGrpSpPr/>
          <p:nvPr userDrawn="1"/>
        </p:nvGrpSpPr>
        <p:grpSpPr>
          <a:xfrm>
            <a:off x="835505" y="3088332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4049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783816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27141" y="3571913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447041B-9B8D-C9AE-A00B-62AD47EC21CB}"/>
              </a:ext>
            </a:extLst>
          </p:cNvPr>
          <p:cNvGrpSpPr/>
          <p:nvPr userDrawn="1"/>
        </p:nvGrpSpPr>
        <p:grpSpPr>
          <a:xfrm>
            <a:off x="835505" y="1424650"/>
            <a:ext cx="10520990" cy="1796032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35025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53912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289710" y="1423988"/>
            <a:ext cx="3063875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793C64-1AD0-D975-6E6F-B983C984ACE3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43B198-9F05-28DF-5758-4500CD25112A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9" name="Picture 8" descr="Microsoft logo">
            <a:extLst>
              <a:ext uri="{FF2B5EF4-FFF2-40B4-BE49-F238E27FC236}">
                <a16:creationId xmlns:a16="http://schemas.microsoft.com/office/drawing/2014/main" id="{B2C9598D-85BD-BB84-82D2-119654641B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601B10A-CE8B-3041-7887-8DD5150CA42E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C94DC5E-2B07-C923-D4EE-0358A8A3CFBC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3919914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1FC1C39-DE56-7764-20B2-BF8B3BD1A28E}"/>
              </a:ext>
            </a:extLst>
          </p:cNvPr>
          <p:cNvGrpSpPr/>
          <p:nvPr userDrawn="1"/>
        </p:nvGrpSpPr>
        <p:grpSpPr>
          <a:xfrm>
            <a:off x="835505" y="1424650"/>
            <a:ext cx="10589207" cy="4328801"/>
            <a:chOff x="835505" y="1424650"/>
            <a:chExt cx="12865251" cy="43288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35505" y="3088332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100254" y="3088333"/>
              <a:ext cx="3062915" cy="2665118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7375657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35505" y="1424650"/>
              <a:ext cx="3062915" cy="1796030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100254" y="1424651"/>
              <a:ext cx="3062915" cy="1796031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7375657" y="1424651"/>
              <a:ext cx="3062915" cy="1796030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789F73C-9C1B-F608-668F-1CD05F1B786F}"/>
                </a:ext>
              </a:extLst>
            </p:cNvPr>
            <p:cNvSpPr/>
            <p:nvPr userDrawn="1"/>
          </p:nvSpPr>
          <p:spPr>
            <a:xfrm>
              <a:off x="10637841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D30BBC-4BC1-2389-0E9B-2902CAC6CCB8}"/>
                </a:ext>
              </a:extLst>
            </p:cNvPr>
            <p:cNvSpPr/>
            <p:nvPr userDrawn="1"/>
          </p:nvSpPr>
          <p:spPr>
            <a:xfrm>
              <a:off x="10637841" y="1424651"/>
              <a:ext cx="3062915" cy="1796030"/>
            </a:xfrm>
            <a:prstGeom prst="rect">
              <a:avLst/>
            </a:prstGeom>
            <a:solidFill>
              <a:srgbClr val="F4364C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1040491" y="3389199"/>
            <a:ext cx="2196695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3666034" y="3389199"/>
            <a:ext cx="2259052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 userDrawn="1">
            <p:ph type="body" sz="quarter" idx="23"/>
          </p:nvPr>
        </p:nvSpPr>
        <p:spPr>
          <a:xfrm>
            <a:off x="6351225" y="3389199"/>
            <a:ext cx="2256747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 userDrawn="1">
            <p:ph type="pic" sz="quarter" idx="24"/>
          </p:nvPr>
        </p:nvSpPr>
        <p:spPr>
          <a:xfrm>
            <a:off x="835026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 userDrawn="1">
            <p:ph type="pic" sz="quarter" idx="25"/>
          </p:nvPr>
        </p:nvSpPr>
        <p:spPr>
          <a:xfrm>
            <a:off x="3520084" y="1423988"/>
            <a:ext cx="2521043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6216024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DED70C2-8CB0-DDDD-3181-4D30D94C59A7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9041723" y="3389199"/>
            <a:ext cx="2214856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1507E437-E75E-1CEE-4684-9EE0C67B20AD}"/>
              </a:ext>
            </a:extLst>
          </p:cNvPr>
          <p:cNvSpPr>
            <a:spLocks noGrp="1"/>
          </p:cNvSpPr>
          <p:nvPr userDrawn="1">
            <p:ph type="pic" sz="quarter" idx="28"/>
          </p:nvPr>
        </p:nvSpPr>
        <p:spPr>
          <a:xfrm>
            <a:off x="8909373" y="1423988"/>
            <a:ext cx="2515339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BE643E-9509-CC41-6F89-AEDDB72F4CC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4910C53F-67E0-DE46-CC47-79B078050F9B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32" name="Picture 31" descr="Microsoft logo">
            <a:extLst>
              <a:ext uri="{FF2B5EF4-FFF2-40B4-BE49-F238E27FC236}">
                <a16:creationId xmlns:a16="http://schemas.microsoft.com/office/drawing/2014/main" id="{3B77BEDF-A532-0F4E-250A-3AB1203618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33" name="Title 1">
            <a:extLst>
              <a:ext uri="{FF2B5EF4-FFF2-40B4-BE49-F238E27FC236}">
                <a16:creationId xmlns:a16="http://schemas.microsoft.com/office/drawing/2014/main" id="{B2587D44-5725-82FE-709A-BDA45C5DBD3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1037052-5BE0-0A8F-3D36-EB2431A2A93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260087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1FC1C39-DE56-7764-20B2-BF8B3BD1A28E}"/>
              </a:ext>
            </a:extLst>
          </p:cNvPr>
          <p:cNvGrpSpPr/>
          <p:nvPr userDrawn="1"/>
        </p:nvGrpSpPr>
        <p:grpSpPr>
          <a:xfrm>
            <a:off x="835505" y="1424650"/>
            <a:ext cx="10589207" cy="4328801"/>
            <a:chOff x="835505" y="1424650"/>
            <a:chExt cx="12865251" cy="43288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35505" y="3088332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100254" y="3088333"/>
              <a:ext cx="3062915" cy="2665118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7375657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35505" y="1424650"/>
              <a:ext cx="3062915" cy="1796030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100254" y="1424651"/>
              <a:ext cx="3062915" cy="1796031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7375657" y="1424651"/>
              <a:ext cx="3062915" cy="1796030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789F73C-9C1B-F608-668F-1CD05F1B786F}"/>
                </a:ext>
              </a:extLst>
            </p:cNvPr>
            <p:cNvSpPr/>
            <p:nvPr userDrawn="1"/>
          </p:nvSpPr>
          <p:spPr>
            <a:xfrm>
              <a:off x="10637841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D30BBC-4BC1-2389-0E9B-2902CAC6CCB8}"/>
                </a:ext>
              </a:extLst>
            </p:cNvPr>
            <p:cNvSpPr/>
            <p:nvPr userDrawn="1"/>
          </p:nvSpPr>
          <p:spPr>
            <a:xfrm>
              <a:off x="10637841" y="1424651"/>
              <a:ext cx="3062915" cy="1796030"/>
            </a:xfrm>
            <a:prstGeom prst="rect">
              <a:avLst/>
            </a:prstGeom>
            <a:solidFill>
              <a:srgbClr val="F4364C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1040491" y="3389199"/>
            <a:ext cx="2196695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3666034" y="3389199"/>
            <a:ext cx="2259052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 userDrawn="1">
            <p:ph type="body" sz="quarter" idx="23"/>
          </p:nvPr>
        </p:nvSpPr>
        <p:spPr>
          <a:xfrm>
            <a:off x="6351225" y="3389199"/>
            <a:ext cx="2256747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 userDrawn="1">
            <p:ph type="pic" sz="quarter" idx="24"/>
          </p:nvPr>
        </p:nvSpPr>
        <p:spPr>
          <a:xfrm>
            <a:off x="835026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 userDrawn="1">
            <p:ph type="pic" sz="quarter" idx="25"/>
          </p:nvPr>
        </p:nvSpPr>
        <p:spPr>
          <a:xfrm>
            <a:off x="3520084" y="1423988"/>
            <a:ext cx="2521043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6216024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DED70C2-8CB0-DDDD-3181-4D30D94C59A7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9041723" y="3389199"/>
            <a:ext cx="2214856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1507E437-E75E-1CEE-4684-9EE0C67B20AD}"/>
              </a:ext>
            </a:extLst>
          </p:cNvPr>
          <p:cNvSpPr>
            <a:spLocks noGrp="1"/>
          </p:cNvSpPr>
          <p:nvPr userDrawn="1">
            <p:ph type="pic" sz="quarter" idx="28"/>
          </p:nvPr>
        </p:nvSpPr>
        <p:spPr>
          <a:xfrm>
            <a:off x="8909373" y="1423988"/>
            <a:ext cx="2515339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BE643E-9509-CC41-6F89-AEDDB72F4CC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4910C53F-67E0-DE46-CC47-79B078050F9B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32" name="Picture 31" descr="Microsoft logo">
            <a:extLst>
              <a:ext uri="{FF2B5EF4-FFF2-40B4-BE49-F238E27FC236}">
                <a16:creationId xmlns:a16="http://schemas.microsoft.com/office/drawing/2014/main" id="{3B77BEDF-A532-0F4E-250A-3AB1203618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33" name="Title 1">
            <a:extLst>
              <a:ext uri="{FF2B5EF4-FFF2-40B4-BE49-F238E27FC236}">
                <a16:creationId xmlns:a16="http://schemas.microsoft.com/office/drawing/2014/main" id="{B2587D44-5725-82FE-709A-BDA45C5DBD3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1037052-5BE0-0A8F-3D36-EB2431A2A93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2829542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1FC1C39-DE56-7764-20B2-BF8B3BD1A28E}"/>
              </a:ext>
            </a:extLst>
          </p:cNvPr>
          <p:cNvGrpSpPr/>
          <p:nvPr userDrawn="1"/>
        </p:nvGrpSpPr>
        <p:grpSpPr>
          <a:xfrm>
            <a:off x="835505" y="1424650"/>
            <a:ext cx="10589207" cy="4328801"/>
            <a:chOff x="835505" y="1424650"/>
            <a:chExt cx="12865251" cy="43288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35505" y="3088332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100254" y="3088333"/>
              <a:ext cx="3062915" cy="2665118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7375657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35505" y="1424650"/>
              <a:ext cx="3062915" cy="1796030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100254" y="1424651"/>
              <a:ext cx="3062915" cy="1796031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7375657" y="1424651"/>
              <a:ext cx="3062915" cy="1796030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789F73C-9C1B-F608-668F-1CD05F1B786F}"/>
                </a:ext>
              </a:extLst>
            </p:cNvPr>
            <p:cNvSpPr/>
            <p:nvPr userDrawn="1"/>
          </p:nvSpPr>
          <p:spPr>
            <a:xfrm>
              <a:off x="10637841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D30BBC-4BC1-2389-0E9B-2902CAC6CCB8}"/>
                </a:ext>
              </a:extLst>
            </p:cNvPr>
            <p:cNvSpPr/>
            <p:nvPr userDrawn="1"/>
          </p:nvSpPr>
          <p:spPr>
            <a:xfrm>
              <a:off x="10637841" y="1424651"/>
              <a:ext cx="3062915" cy="1796030"/>
            </a:xfrm>
            <a:prstGeom prst="rect">
              <a:avLst/>
            </a:prstGeom>
            <a:solidFill>
              <a:srgbClr val="F4364C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1040491" y="3389199"/>
            <a:ext cx="2196695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3666034" y="3389199"/>
            <a:ext cx="2259052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 userDrawn="1">
            <p:ph type="body" sz="quarter" idx="23"/>
          </p:nvPr>
        </p:nvSpPr>
        <p:spPr>
          <a:xfrm>
            <a:off x="6351225" y="3389199"/>
            <a:ext cx="2256747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 userDrawn="1">
            <p:ph type="pic" sz="quarter" idx="24"/>
          </p:nvPr>
        </p:nvSpPr>
        <p:spPr>
          <a:xfrm>
            <a:off x="835026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 userDrawn="1">
            <p:ph type="pic" sz="quarter" idx="25"/>
          </p:nvPr>
        </p:nvSpPr>
        <p:spPr>
          <a:xfrm>
            <a:off x="3520084" y="1423988"/>
            <a:ext cx="2521043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6216024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DED70C2-8CB0-DDDD-3181-4D30D94C59A7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9041723" y="3389199"/>
            <a:ext cx="2214856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1507E437-E75E-1CEE-4684-9EE0C67B20AD}"/>
              </a:ext>
            </a:extLst>
          </p:cNvPr>
          <p:cNvSpPr>
            <a:spLocks noGrp="1"/>
          </p:cNvSpPr>
          <p:nvPr userDrawn="1">
            <p:ph type="pic" sz="quarter" idx="28"/>
          </p:nvPr>
        </p:nvSpPr>
        <p:spPr>
          <a:xfrm>
            <a:off x="8909373" y="1423988"/>
            <a:ext cx="2515339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BE643E-9509-CC41-6F89-AEDDB72F4CC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4910C53F-67E0-DE46-CC47-79B078050F9B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32" name="Picture 31" descr="Microsoft logo">
            <a:extLst>
              <a:ext uri="{FF2B5EF4-FFF2-40B4-BE49-F238E27FC236}">
                <a16:creationId xmlns:a16="http://schemas.microsoft.com/office/drawing/2014/main" id="{3B77BEDF-A532-0F4E-250A-3AB1203618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33" name="Title 1">
            <a:extLst>
              <a:ext uri="{FF2B5EF4-FFF2-40B4-BE49-F238E27FC236}">
                <a16:creationId xmlns:a16="http://schemas.microsoft.com/office/drawing/2014/main" id="{B2587D44-5725-82FE-709A-BDA45C5DBD3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1037052-5BE0-0A8F-3D36-EB2431A2A93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2119585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2DA84C8-7ED0-12CB-0702-6A4427F4E419}"/>
              </a:ext>
            </a:extLst>
          </p:cNvPr>
          <p:cNvGrpSpPr/>
          <p:nvPr userDrawn="1"/>
        </p:nvGrpSpPr>
        <p:grpSpPr>
          <a:xfrm>
            <a:off x="889436" y="2332184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2A3C8E5-2C19-6F6F-A876-D334ED2FB41D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900BAB1-BEE5-2F74-88DE-E4FFAE25F76B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2B57064-D203-EACF-49C2-6AA3D240E666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9442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F90A7789-5737-505D-518C-8E3AE4508A2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37747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DDC35791-878A-2A45-8E03-EC98EAEAE8B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8107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C225556-7EBC-4C83-0020-282AC0572322}"/>
              </a:ext>
            </a:extLst>
          </p:cNvPr>
          <p:cNvGrpSpPr/>
          <p:nvPr userDrawn="1"/>
        </p:nvGrpSpPr>
        <p:grpSpPr>
          <a:xfrm>
            <a:off x="889436" y="2337679"/>
            <a:ext cx="10520990" cy="126854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84CC00F-86F7-A8C2-68CD-39FDCFB77FB2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0470BD0-A71B-729C-61FC-A2D438DBBD5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5637A84-5011-4462-9DA2-C24811BCF5AE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18D18B05-9890-19E5-CCBE-054D3C4472D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C3A726A-398B-5753-9800-6982CE4C4C8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3" name="Picture 12" descr="Microsoft logo">
            <a:extLst>
              <a:ext uri="{FF2B5EF4-FFF2-40B4-BE49-F238E27FC236}">
                <a16:creationId xmlns:a16="http://schemas.microsoft.com/office/drawing/2014/main" id="{41B00410-7E40-9A3D-F45D-4EA086FA5F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3F3F6BE1-4BBE-A6BA-43FB-DBA2A17917B5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4A8A2F2-7725-2E48-E681-A815B855778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1772503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2DA84C8-7ED0-12CB-0702-6A4427F4E419}"/>
              </a:ext>
            </a:extLst>
          </p:cNvPr>
          <p:cNvGrpSpPr/>
          <p:nvPr userDrawn="1"/>
        </p:nvGrpSpPr>
        <p:grpSpPr>
          <a:xfrm>
            <a:off x="889436" y="2332184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2A3C8E5-2C19-6F6F-A876-D334ED2FB41D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900BAB1-BEE5-2F74-88DE-E4FFAE25F76B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2B57064-D203-EACF-49C2-6AA3D240E666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9442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F90A7789-5737-505D-518C-8E3AE4508A2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37747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DDC35791-878A-2A45-8E03-EC98EAEAE8B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8107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C225556-7EBC-4C83-0020-282AC0572322}"/>
              </a:ext>
            </a:extLst>
          </p:cNvPr>
          <p:cNvGrpSpPr/>
          <p:nvPr userDrawn="1"/>
        </p:nvGrpSpPr>
        <p:grpSpPr>
          <a:xfrm>
            <a:off x="889436" y="2337679"/>
            <a:ext cx="10520990" cy="126854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84CC00F-86F7-A8C2-68CD-39FDCFB77FB2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0470BD0-A71B-729C-61FC-A2D438DBBD5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5637A84-5011-4462-9DA2-C24811BCF5AE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18D18B05-9890-19E5-CCBE-054D3C4472D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C3A726A-398B-5753-9800-6982CE4C4C8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3" name="Picture 12" descr="Microsoft logo">
            <a:extLst>
              <a:ext uri="{FF2B5EF4-FFF2-40B4-BE49-F238E27FC236}">
                <a16:creationId xmlns:a16="http://schemas.microsoft.com/office/drawing/2014/main" id="{41B00410-7E40-9A3D-F45D-4EA086FA5F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3F3F6BE1-4BBE-A6BA-43FB-DBA2A17917B5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4A8A2F2-7725-2E48-E681-A815B855778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2573437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2DA84C8-7ED0-12CB-0702-6A4427F4E419}"/>
              </a:ext>
            </a:extLst>
          </p:cNvPr>
          <p:cNvGrpSpPr/>
          <p:nvPr userDrawn="1"/>
        </p:nvGrpSpPr>
        <p:grpSpPr>
          <a:xfrm>
            <a:off x="889436" y="2332184"/>
            <a:ext cx="10520990" cy="2665119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2A3C8E5-2C19-6F6F-A876-D334ED2FB41D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900BAB1-BEE5-2F74-88DE-E4FFAE25F76B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2B57064-D203-EACF-49C2-6AA3D240E666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9442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F90A7789-5737-505D-518C-8E3AE4508A2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37747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DDC35791-878A-2A45-8E03-EC98EAEAE8B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81072" y="2815765"/>
            <a:ext cx="2612616" cy="2013410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C225556-7EBC-4C83-0020-282AC0572322}"/>
              </a:ext>
            </a:extLst>
          </p:cNvPr>
          <p:cNvGrpSpPr/>
          <p:nvPr userDrawn="1"/>
        </p:nvGrpSpPr>
        <p:grpSpPr>
          <a:xfrm>
            <a:off x="889436" y="2337679"/>
            <a:ext cx="10520990" cy="126854"/>
            <a:chOff x="889436" y="1843086"/>
            <a:chExt cx="10520990" cy="2089185"/>
          </a:xfrm>
          <a:solidFill>
            <a:srgbClr val="FFFFFF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84CC00F-86F7-A8C2-68CD-39FDCFB77FB2}"/>
                </a:ext>
              </a:extLst>
            </p:cNvPr>
            <p:cNvSpPr/>
            <p:nvPr/>
          </p:nvSpPr>
          <p:spPr>
            <a:xfrm>
              <a:off x="889436" y="1843086"/>
              <a:ext cx="3062915" cy="2089183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0470BD0-A71B-729C-61FC-A2D438DBBD5A}"/>
                </a:ext>
              </a:extLst>
            </p:cNvPr>
            <p:cNvSpPr/>
            <p:nvPr/>
          </p:nvSpPr>
          <p:spPr>
            <a:xfrm>
              <a:off x="4589899" y="1843087"/>
              <a:ext cx="3062915" cy="2089184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5637A84-5011-4462-9DA2-C24811BCF5AE}"/>
                </a:ext>
              </a:extLst>
            </p:cNvPr>
            <p:cNvSpPr/>
            <p:nvPr/>
          </p:nvSpPr>
          <p:spPr>
            <a:xfrm>
              <a:off x="8347511" y="1843087"/>
              <a:ext cx="3062915" cy="2089183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18D18B05-9890-19E5-CCBE-054D3C4472D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C3A726A-398B-5753-9800-6982CE4C4C8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3" name="Picture 12" descr="Microsoft logo">
            <a:extLst>
              <a:ext uri="{FF2B5EF4-FFF2-40B4-BE49-F238E27FC236}">
                <a16:creationId xmlns:a16="http://schemas.microsoft.com/office/drawing/2014/main" id="{41B00410-7E40-9A3D-F45D-4EA086FA5F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3F3F6BE1-4BBE-A6BA-43FB-DBA2A17917B5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4A8A2F2-7725-2E48-E681-A815B855778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9528478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2"/>
            <a:ext cx="8098823" cy="4239606"/>
            <a:chOff x="485715" y="2313646"/>
            <a:chExt cx="6585638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2917089" y="-117728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2917089" y="1714384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2917089" y="3546495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7609737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7609736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7609736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7605954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7609737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7609736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5923B6-E31D-851A-9028-1A8B189AEDE0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288844E0-18B5-2285-2AE8-69189864C7AF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42" name="Picture 41" descr="Microsoft logo">
            <a:extLst>
              <a:ext uri="{FF2B5EF4-FFF2-40B4-BE49-F238E27FC236}">
                <a16:creationId xmlns:a16="http://schemas.microsoft.com/office/drawing/2014/main" id="{BD0742DE-348B-4C52-6826-59787DB5D6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43" name="Title 1">
            <a:extLst>
              <a:ext uri="{FF2B5EF4-FFF2-40B4-BE49-F238E27FC236}">
                <a16:creationId xmlns:a16="http://schemas.microsoft.com/office/drawing/2014/main" id="{20DA7F2B-8AC0-3E49-52D3-798A847990F7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7A24800-3744-67B4-B527-B0956788253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01805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A783434-285B-501E-C5EC-6F43D2C734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6CAABB1-90EC-41F7-BC66-96033C7D9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2"/>
            <a:ext cx="8098823" cy="4239606"/>
            <a:chOff x="485715" y="2313646"/>
            <a:chExt cx="6585638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2917089" y="-117728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2917089" y="1714384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2917089" y="3546495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7609737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7609736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7609736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7605954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7609737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7609736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5923B6-E31D-851A-9028-1A8B189AEDE0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288844E0-18B5-2285-2AE8-69189864C7AF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42" name="Picture 41" descr="Microsoft logo">
            <a:extLst>
              <a:ext uri="{FF2B5EF4-FFF2-40B4-BE49-F238E27FC236}">
                <a16:creationId xmlns:a16="http://schemas.microsoft.com/office/drawing/2014/main" id="{BD0742DE-348B-4C52-6826-59787DB5D6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43" name="Title 1">
            <a:extLst>
              <a:ext uri="{FF2B5EF4-FFF2-40B4-BE49-F238E27FC236}">
                <a16:creationId xmlns:a16="http://schemas.microsoft.com/office/drawing/2014/main" id="{20DA7F2B-8AC0-3E49-52D3-798A847990F7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7A24800-3744-67B4-B527-B0956788253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220834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2"/>
            <a:ext cx="8098823" cy="4239606"/>
            <a:chOff x="485715" y="2313646"/>
            <a:chExt cx="6585638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2917089" y="-117728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2917089" y="1714384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2917089" y="3546495"/>
              <a:ext cx="1722890" cy="6585638"/>
              <a:chOff x="1054474" y="1843086"/>
              <a:chExt cx="3062916" cy="3871859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3871859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7609737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7609736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7609736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7605954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7609737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7609736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5923B6-E31D-851A-9028-1A8B189AEDE0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288844E0-18B5-2285-2AE8-69189864C7AF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42" name="Picture 41" descr="Microsoft logo">
            <a:extLst>
              <a:ext uri="{FF2B5EF4-FFF2-40B4-BE49-F238E27FC236}">
                <a16:creationId xmlns:a16="http://schemas.microsoft.com/office/drawing/2014/main" id="{BD0742DE-348B-4C52-6826-59787DB5D6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43" name="Title 1">
            <a:extLst>
              <a:ext uri="{FF2B5EF4-FFF2-40B4-BE49-F238E27FC236}">
                <a16:creationId xmlns:a16="http://schemas.microsoft.com/office/drawing/2014/main" id="{20DA7F2B-8AC0-3E49-52D3-798A847990F7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7A24800-3744-67B4-B527-B0956788253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2915969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1"/>
            <a:ext cx="3843148" cy="4175801"/>
            <a:chOff x="485715" y="2313646"/>
            <a:chExt cx="3125094" cy="355500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1"/>
            <a:ext cx="3843148" cy="4175801"/>
            <a:chOff x="485715" y="2313646"/>
            <a:chExt cx="3125094" cy="3555002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5966905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1"/>
            <a:ext cx="3843148" cy="4175801"/>
            <a:chOff x="485715" y="2313646"/>
            <a:chExt cx="3125094" cy="355500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1"/>
            <a:ext cx="3843148" cy="4175801"/>
            <a:chOff x="485715" y="2313646"/>
            <a:chExt cx="3125094" cy="3555002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6315914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1"/>
            <a:ext cx="3843148" cy="4175801"/>
            <a:chOff x="485715" y="2313646"/>
            <a:chExt cx="3125094" cy="355500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1"/>
            <a:ext cx="3843148" cy="4175801"/>
            <a:chOff x="485715" y="2313646"/>
            <a:chExt cx="3125094" cy="3555002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1501962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4402899"/>
            <a:ext cx="3512085" cy="141480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92107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2002646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4084185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7291307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2"/>
            <a:ext cx="384314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424691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34630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2"/>
            <a:ext cx="3843148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861664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871603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1098419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2"/>
            <a:ext cx="384314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424691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34630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2"/>
            <a:ext cx="3843148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861664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871603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4993411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2170821" y="1747922"/>
            <a:ext cx="384314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34630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34630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424691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438015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434630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34630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7607794" y="1747922"/>
            <a:ext cx="3843148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871603" y="2168890"/>
            <a:ext cx="3512085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871603" y="3626300"/>
            <a:ext cx="3512085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861664" y="5067107"/>
            <a:ext cx="3512085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874988" y="1821645"/>
            <a:ext cx="35103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71603" y="3307586"/>
            <a:ext cx="3512085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871603" y="4753816"/>
            <a:ext cx="3512085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6639602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772501" y="1747922"/>
            <a:ext cx="224146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39507" y="2168890"/>
            <a:ext cx="2007208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939507" y="3626300"/>
            <a:ext cx="200720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929568" y="5067107"/>
            <a:ext cx="200720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942145" y="1821645"/>
            <a:ext cx="200621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939507" y="3307586"/>
            <a:ext cx="2007208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939507" y="4753816"/>
            <a:ext cx="200720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9209472" y="1747922"/>
            <a:ext cx="2241469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71675" y="2168890"/>
            <a:ext cx="2012013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71675" y="3626300"/>
            <a:ext cx="2012013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361736" y="5067107"/>
            <a:ext cx="2012013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374314" y="1821645"/>
            <a:ext cx="2011013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371675" y="3307586"/>
            <a:ext cx="2012013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371675" y="4753816"/>
            <a:ext cx="2012013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\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Picture Placeholder 38">
            <a:extLst>
              <a:ext uri="{FF2B5EF4-FFF2-40B4-BE49-F238E27FC236}">
                <a16:creationId xmlns:a16="http://schemas.microsoft.com/office/drawing/2014/main" id="{F9A49C88-39FF-8D4C-D1AA-0BA36CD6CAEE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2278640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" name="Picture Placeholder 38">
            <a:extLst>
              <a:ext uri="{FF2B5EF4-FFF2-40B4-BE49-F238E27FC236}">
                <a16:creationId xmlns:a16="http://schemas.microsoft.com/office/drawing/2014/main" id="{7DB2A5E7-80DE-BDB9-FA8C-9B0AF8B0960B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2278640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7" name="Picture Placeholder 38">
            <a:extLst>
              <a:ext uri="{FF2B5EF4-FFF2-40B4-BE49-F238E27FC236}">
                <a16:creationId xmlns:a16="http://schemas.microsoft.com/office/drawing/2014/main" id="{7D49EB4E-C280-FFFB-629F-F690E245B1BF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2278640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8" name="Picture Placeholder 38">
            <a:extLst>
              <a:ext uri="{FF2B5EF4-FFF2-40B4-BE49-F238E27FC236}">
                <a16:creationId xmlns:a16="http://schemas.microsoft.com/office/drawing/2014/main" id="{314B5ADE-025A-335F-A028-4DC3697E4F34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771561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9" name="Picture Placeholder 38">
            <a:extLst>
              <a:ext uri="{FF2B5EF4-FFF2-40B4-BE49-F238E27FC236}">
                <a16:creationId xmlns:a16="http://schemas.microsoft.com/office/drawing/2014/main" id="{609251EA-2088-2C42-A1F1-39CB8BA9EC68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71561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78DEDF93-C265-BDCC-4FF4-F0F5E3E7EF89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7715613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614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772501" y="1747922"/>
            <a:ext cx="224146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39507" y="2168890"/>
            <a:ext cx="2007208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939507" y="3626300"/>
            <a:ext cx="200720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929568" y="5067107"/>
            <a:ext cx="200720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942145" y="1821645"/>
            <a:ext cx="200621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939507" y="3307586"/>
            <a:ext cx="2007208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939507" y="4753816"/>
            <a:ext cx="200720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9209472" y="1747922"/>
            <a:ext cx="2241469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71675" y="2168890"/>
            <a:ext cx="2012013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71675" y="3626300"/>
            <a:ext cx="2012013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361736" y="5067107"/>
            <a:ext cx="2012013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374314" y="1821645"/>
            <a:ext cx="2011013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371675" y="3307586"/>
            <a:ext cx="2012013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371675" y="4753816"/>
            <a:ext cx="2012013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\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Picture Placeholder 38">
            <a:extLst>
              <a:ext uri="{FF2B5EF4-FFF2-40B4-BE49-F238E27FC236}">
                <a16:creationId xmlns:a16="http://schemas.microsoft.com/office/drawing/2014/main" id="{F9A49C88-39FF-8D4C-D1AA-0BA36CD6CAEE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2278640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" name="Picture Placeholder 38">
            <a:extLst>
              <a:ext uri="{FF2B5EF4-FFF2-40B4-BE49-F238E27FC236}">
                <a16:creationId xmlns:a16="http://schemas.microsoft.com/office/drawing/2014/main" id="{7DB2A5E7-80DE-BDB9-FA8C-9B0AF8B0960B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2278640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7" name="Picture Placeholder 38">
            <a:extLst>
              <a:ext uri="{FF2B5EF4-FFF2-40B4-BE49-F238E27FC236}">
                <a16:creationId xmlns:a16="http://schemas.microsoft.com/office/drawing/2014/main" id="{7D49EB4E-C280-FFFB-629F-F690E245B1BF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2278640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8" name="Picture Placeholder 38">
            <a:extLst>
              <a:ext uri="{FF2B5EF4-FFF2-40B4-BE49-F238E27FC236}">
                <a16:creationId xmlns:a16="http://schemas.microsoft.com/office/drawing/2014/main" id="{314B5ADE-025A-335F-A028-4DC3697E4F34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771561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9" name="Picture Placeholder 38">
            <a:extLst>
              <a:ext uri="{FF2B5EF4-FFF2-40B4-BE49-F238E27FC236}">
                <a16:creationId xmlns:a16="http://schemas.microsoft.com/office/drawing/2014/main" id="{609251EA-2088-2C42-A1F1-39CB8BA9EC68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71561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78DEDF93-C265-BDCC-4FF4-F0F5E3E7EF89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7715613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80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424650"/>
            <a:ext cx="10579420" cy="4406308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032066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772501" y="1747922"/>
            <a:ext cx="2241468" cy="4239606"/>
            <a:chOff x="485715" y="2313646"/>
            <a:chExt cx="3125094" cy="5387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39507" y="2168890"/>
            <a:ext cx="2007208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939507" y="3626300"/>
            <a:ext cx="200720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929568" y="5067107"/>
            <a:ext cx="200720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942145" y="1821645"/>
            <a:ext cx="200621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939507" y="3307586"/>
            <a:ext cx="2007208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939507" y="4753816"/>
            <a:ext cx="200720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112B2FA-A0C8-7ED7-4A44-0BDEC9477F49}"/>
              </a:ext>
            </a:extLst>
          </p:cNvPr>
          <p:cNvGrpSpPr/>
          <p:nvPr userDrawn="1"/>
        </p:nvGrpSpPr>
        <p:grpSpPr>
          <a:xfrm>
            <a:off x="9209472" y="1747922"/>
            <a:ext cx="2241469" cy="4239606"/>
            <a:chOff x="485715" y="2313646"/>
            <a:chExt cx="3125094" cy="53871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F09FACE-48DB-DBD8-BE76-D44EA2F210A9}"/>
                </a:ext>
              </a:extLst>
            </p:cNvPr>
            <p:cNvGrpSpPr/>
            <p:nvPr userDrawn="1"/>
          </p:nvGrpSpPr>
          <p:grpSpPr>
            <a:xfrm rot="16200000">
              <a:off x="1186817" y="1612544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29F5DB-B5A3-742C-E07F-D5DF82DEF792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1BCC141-30EE-8C90-0D32-7C9B13BFB0D3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4364C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AB11E31-4735-07CA-54E4-B910C3397190}"/>
                </a:ext>
              </a:extLst>
            </p:cNvPr>
            <p:cNvGrpSpPr/>
            <p:nvPr userDrawn="1"/>
          </p:nvGrpSpPr>
          <p:grpSpPr>
            <a:xfrm rot="16200000">
              <a:off x="1186817" y="3444656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D7C2CE1-96B0-A6F2-1C9A-05E9438E26D5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042A0D7-CD2B-CD26-A701-B56D600AA29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8661C5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7663BB7-6085-1C7F-8AB4-325CD6B580C7}"/>
                </a:ext>
              </a:extLst>
            </p:cNvPr>
            <p:cNvGrpSpPr/>
            <p:nvPr userDrawn="1"/>
          </p:nvGrpSpPr>
          <p:grpSpPr>
            <a:xfrm rot="16200000">
              <a:off x="1186817" y="5276767"/>
              <a:ext cx="1722890" cy="3125094"/>
              <a:chOff x="1054474" y="1843086"/>
              <a:chExt cx="3062916" cy="1837320"/>
            </a:xfrm>
            <a:solidFill>
              <a:srgbClr val="FFFFFF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6B651D-64B1-5FB9-5FC2-2887DBC90EFE}"/>
                  </a:ext>
                </a:extLst>
              </p:cNvPr>
              <p:cNvSpPr/>
              <p:nvPr/>
            </p:nvSpPr>
            <p:spPr>
              <a:xfrm>
                <a:off x="1054476" y="1843086"/>
                <a:ext cx="3062914" cy="1837320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2D53DC-B77A-78FB-2548-4DBF89649251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0078D4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7D392507-7835-1021-1F4D-C1735F861AC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71675" y="2168890"/>
            <a:ext cx="2012013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9175BA11-D6CB-B92B-2172-80FD63F7F7E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71675" y="3626300"/>
            <a:ext cx="2012013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10ADE90-F3CF-D0E1-B412-A26E0AEDF3B4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361736" y="5067107"/>
            <a:ext cx="2012013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53" name="Picture Placeholder 38">
            <a:extLst>
              <a:ext uri="{FF2B5EF4-FFF2-40B4-BE49-F238E27FC236}">
                <a16:creationId xmlns:a16="http://schemas.microsoft.com/office/drawing/2014/main" id="{B96CEFFF-E521-15AF-8551-9DB7E0EFF3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51856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4" name="Picture Placeholder 38">
            <a:extLst>
              <a:ext uri="{FF2B5EF4-FFF2-40B4-BE49-F238E27FC236}">
                <a16:creationId xmlns:a16="http://schemas.microsoft.com/office/drawing/2014/main" id="{27A72CDC-6678-B9EC-39C5-80E3F846503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151856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5" name="Picture Placeholder 38">
            <a:extLst>
              <a:ext uri="{FF2B5EF4-FFF2-40B4-BE49-F238E27FC236}">
                <a16:creationId xmlns:a16="http://schemas.microsoft.com/office/drawing/2014/main" id="{3E3BAB93-13E4-0599-A463-2618D6A84AB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151856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6" name="Text Placeholder 13">
            <a:extLst>
              <a:ext uri="{FF2B5EF4-FFF2-40B4-BE49-F238E27FC236}">
                <a16:creationId xmlns:a16="http://schemas.microsoft.com/office/drawing/2014/main" id="{E1F63320-F165-F3FD-C77D-652F55876E2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374314" y="1821645"/>
            <a:ext cx="2011013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0C9B52DE-F39C-F794-39FB-3AA8906AC1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371675" y="3307586"/>
            <a:ext cx="2012013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8" name="Text Placeholder 13">
            <a:extLst>
              <a:ext uri="{FF2B5EF4-FFF2-40B4-BE49-F238E27FC236}">
                <a16:creationId xmlns:a16="http://schemas.microsoft.com/office/drawing/2014/main" id="{41159D9D-B6BA-BEDA-47B2-B86DAACA2FD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371675" y="4753816"/>
            <a:ext cx="2012013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\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Picture Placeholder 38">
            <a:extLst>
              <a:ext uri="{FF2B5EF4-FFF2-40B4-BE49-F238E27FC236}">
                <a16:creationId xmlns:a16="http://schemas.microsoft.com/office/drawing/2014/main" id="{F9A49C88-39FF-8D4C-D1AA-0BA36CD6CAEE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2278640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5" name="Picture Placeholder 38">
            <a:extLst>
              <a:ext uri="{FF2B5EF4-FFF2-40B4-BE49-F238E27FC236}">
                <a16:creationId xmlns:a16="http://schemas.microsoft.com/office/drawing/2014/main" id="{7DB2A5E7-80DE-BDB9-FA8C-9B0AF8B0960B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2278640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7" name="Picture Placeholder 38">
            <a:extLst>
              <a:ext uri="{FF2B5EF4-FFF2-40B4-BE49-F238E27FC236}">
                <a16:creationId xmlns:a16="http://schemas.microsoft.com/office/drawing/2014/main" id="{7D49EB4E-C280-FFFB-629F-F690E245B1BF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2278640" y="1761938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8" name="Picture Placeholder 38">
            <a:extLst>
              <a:ext uri="{FF2B5EF4-FFF2-40B4-BE49-F238E27FC236}">
                <a16:creationId xmlns:a16="http://schemas.microsoft.com/office/drawing/2014/main" id="{314B5ADE-025A-335F-A028-4DC3697E4F34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7715613" y="4645646"/>
            <a:ext cx="1443581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9" name="Picture Placeholder 38">
            <a:extLst>
              <a:ext uri="{FF2B5EF4-FFF2-40B4-BE49-F238E27FC236}">
                <a16:creationId xmlns:a16="http://schemas.microsoft.com/office/drawing/2014/main" id="{609251EA-2088-2C42-A1F1-39CB8BA9EC68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715613" y="3217809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78DEDF93-C265-BDCC-4FF4-F0F5E3E7EF89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7715613" y="1775955"/>
            <a:ext cx="1419783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166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7628987" y="2092725"/>
            <a:ext cx="4170965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35646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Picture Placeholder 38">
            <a:extLst>
              <a:ext uri="{FF2B5EF4-FFF2-40B4-BE49-F238E27FC236}">
                <a16:creationId xmlns:a16="http://schemas.microsoft.com/office/drawing/2014/main" id="{27FACFC8-1E4D-9085-5E5F-9C56A4DCFD4F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4334054" y="1761939"/>
            <a:ext cx="3432938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5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7628987" y="2092725"/>
            <a:ext cx="4170965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35646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Picture Placeholder 38">
            <a:extLst>
              <a:ext uri="{FF2B5EF4-FFF2-40B4-BE49-F238E27FC236}">
                <a16:creationId xmlns:a16="http://schemas.microsoft.com/office/drawing/2014/main" id="{27FACFC8-1E4D-9085-5E5F-9C56A4DCFD4F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4334054" y="1761939"/>
            <a:ext cx="3432938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448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7628987" y="2092725"/>
            <a:ext cx="4170965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F4364C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35646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Picture Placeholder 38">
            <a:extLst>
              <a:ext uri="{FF2B5EF4-FFF2-40B4-BE49-F238E27FC236}">
                <a16:creationId xmlns:a16="http://schemas.microsoft.com/office/drawing/2014/main" id="{27FACFC8-1E4D-9085-5E5F-9C56A4DCFD4F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4334054" y="1761939"/>
            <a:ext cx="3432938" cy="4156948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912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9050527" y="671186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C3370F7-CC12-7CDF-CD23-CA123D3C4C90}"/>
              </a:ext>
            </a:extLst>
          </p:cNvPr>
          <p:cNvGrpSpPr/>
          <p:nvPr userDrawn="1"/>
        </p:nvGrpSpPr>
        <p:grpSpPr>
          <a:xfrm rot="16200000">
            <a:off x="9050527" y="2082543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085AE2-3669-62DC-5997-07381A90C0A4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5AA8D78-790D-E2FC-11A1-4055564F2FB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57F42FB-72A0-039E-0A61-84D23E57027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187853" y="3580247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13">
            <a:extLst>
              <a:ext uri="{FF2B5EF4-FFF2-40B4-BE49-F238E27FC236}">
                <a16:creationId xmlns:a16="http://schemas.microsoft.com/office/drawing/2014/main" id="{1767FAEB-0039-5E6A-6ED3-22412CEA826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190492" y="3233002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956E5F7-04CD-8751-C705-9ACF5CEB5CC5}"/>
              </a:ext>
            </a:extLst>
          </p:cNvPr>
          <p:cNvGrpSpPr/>
          <p:nvPr userDrawn="1"/>
        </p:nvGrpSpPr>
        <p:grpSpPr>
          <a:xfrm rot="16200000">
            <a:off x="9050527" y="3503838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1F45432-65EE-C92B-D92A-E70454769F4E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7F4FD17-8F8D-9829-2B9D-D39EFFB61369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B4E818C8-B433-03E5-D891-091584877FB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8187853" y="5001542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0C804ECD-E68F-F350-0BEA-9234E3543EB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8190492" y="4654297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2" name="Picture Placeholder 38">
            <a:extLst>
              <a:ext uri="{FF2B5EF4-FFF2-40B4-BE49-F238E27FC236}">
                <a16:creationId xmlns:a16="http://schemas.microsoft.com/office/drawing/2014/main" id="{6FD7725B-3B9F-B08B-1D4F-079561C451D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714883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3" name="Picture Placeholder 38">
            <a:extLst>
              <a:ext uri="{FF2B5EF4-FFF2-40B4-BE49-F238E27FC236}">
                <a16:creationId xmlns:a16="http://schemas.microsoft.com/office/drawing/2014/main" id="{3A741142-3E38-8FAA-11C1-A7F1E1A092E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714883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F36D2CEF-74D6-C35C-B932-FEB506EFDAB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333295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CF1A22F1-5AB3-B0D6-59C4-F765A3CAD596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333295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8" name="Picture Placeholder 38">
            <a:extLst>
              <a:ext uri="{FF2B5EF4-FFF2-40B4-BE49-F238E27FC236}">
                <a16:creationId xmlns:a16="http://schemas.microsoft.com/office/drawing/2014/main" id="{1BBC1A6B-0ED0-1B68-588D-6C60A0E854A0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333295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851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9050527" y="671186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C3370F7-CC12-7CDF-CD23-CA123D3C4C90}"/>
              </a:ext>
            </a:extLst>
          </p:cNvPr>
          <p:cNvGrpSpPr/>
          <p:nvPr userDrawn="1"/>
        </p:nvGrpSpPr>
        <p:grpSpPr>
          <a:xfrm rot="16200000">
            <a:off x="9050527" y="2082543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085AE2-3669-62DC-5997-07381A90C0A4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5AA8D78-790D-E2FC-11A1-4055564F2FB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57F42FB-72A0-039E-0A61-84D23E57027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187853" y="3580247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13">
            <a:extLst>
              <a:ext uri="{FF2B5EF4-FFF2-40B4-BE49-F238E27FC236}">
                <a16:creationId xmlns:a16="http://schemas.microsoft.com/office/drawing/2014/main" id="{1767FAEB-0039-5E6A-6ED3-22412CEA826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190492" y="3233002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956E5F7-04CD-8751-C705-9ACF5CEB5CC5}"/>
              </a:ext>
            </a:extLst>
          </p:cNvPr>
          <p:cNvGrpSpPr/>
          <p:nvPr userDrawn="1"/>
        </p:nvGrpSpPr>
        <p:grpSpPr>
          <a:xfrm rot="16200000">
            <a:off x="9050527" y="3503838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1F45432-65EE-C92B-D92A-E70454769F4E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7F4FD17-8F8D-9829-2B9D-D39EFFB61369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B4E818C8-B433-03E5-D891-091584877FB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8187853" y="5001542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0C804ECD-E68F-F350-0BEA-9234E3543EB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8190492" y="4654297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2" name="Picture Placeholder 38">
            <a:extLst>
              <a:ext uri="{FF2B5EF4-FFF2-40B4-BE49-F238E27FC236}">
                <a16:creationId xmlns:a16="http://schemas.microsoft.com/office/drawing/2014/main" id="{6FD7725B-3B9F-B08B-1D4F-079561C451D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714883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3" name="Picture Placeholder 38">
            <a:extLst>
              <a:ext uri="{FF2B5EF4-FFF2-40B4-BE49-F238E27FC236}">
                <a16:creationId xmlns:a16="http://schemas.microsoft.com/office/drawing/2014/main" id="{3A741142-3E38-8FAA-11C1-A7F1E1A092E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714883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F36D2CEF-74D6-C35C-B932-FEB506EFDAB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333295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CF1A22F1-5AB3-B0D6-59C4-F765A3CAD596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333295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8" name="Picture Placeholder 38">
            <a:extLst>
              <a:ext uri="{FF2B5EF4-FFF2-40B4-BE49-F238E27FC236}">
                <a16:creationId xmlns:a16="http://schemas.microsoft.com/office/drawing/2014/main" id="{1BBC1A6B-0ED0-1B68-588D-6C60A0E854A0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333295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0665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11455149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11034510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0AD0AFD-12FC-5333-BB9D-1F8BCF17D148}"/>
              </a:ext>
            </a:extLst>
          </p:cNvPr>
          <p:cNvGrpSpPr/>
          <p:nvPr userDrawn="1"/>
        </p:nvGrpSpPr>
        <p:grpSpPr>
          <a:xfrm rot="16200000">
            <a:off x="9050527" y="671186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E573DF-FEA3-60AD-BE69-23146B5892CB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E00B50B-D8A7-35C5-8BE6-88A7AB1EC53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87853" y="2168890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190492" y="1821645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E836F3-7F25-471A-6F9B-1EE58948DB8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EEA187E6-3063-0BE3-252B-BF880A0CE90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1" name="Picture 60" descr="Microsoft logo">
            <a:extLst>
              <a:ext uri="{FF2B5EF4-FFF2-40B4-BE49-F238E27FC236}">
                <a16:creationId xmlns:a16="http://schemas.microsoft.com/office/drawing/2014/main" id="{179D6D62-1A60-DBB3-5D1A-7816259B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2" name="Title 1">
            <a:extLst>
              <a:ext uri="{FF2B5EF4-FFF2-40B4-BE49-F238E27FC236}">
                <a16:creationId xmlns:a16="http://schemas.microsoft.com/office/drawing/2014/main" id="{E69B1ECA-30A4-67EE-9867-911B8807C91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D923B63-74CB-872E-2D00-8F72747FB6AF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C3370F7-CC12-7CDF-CD23-CA123D3C4C90}"/>
              </a:ext>
            </a:extLst>
          </p:cNvPr>
          <p:cNvGrpSpPr/>
          <p:nvPr userDrawn="1"/>
        </p:nvGrpSpPr>
        <p:grpSpPr>
          <a:xfrm rot="16200000">
            <a:off x="9050527" y="2082543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085AE2-3669-62DC-5997-07381A90C0A4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5AA8D78-790D-E2FC-11A1-4055564F2FBD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57F42FB-72A0-039E-0A61-84D23E57027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187853" y="3580247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13">
            <a:extLst>
              <a:ext uri="{FF2B5EF4-FFF2-40B4-BE49-F238E27FC236}">
                <a16:creationId xmlns:a16="http://schemas.microsoft.com/office/drawing/2014/main" id="{1767FAEB-0039-5E6A-6ED3-22412CEA826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190492" y="3233002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956E5F7-04CD-8751-C705-9ACF5CEB5CC5}"/>
              </a:ext>
            </a:extLst>
          </p:cNvPr>
          <p:cNvGrpSpPr/>
          <p:nvPr userDrawn="1"/>
        </p:nvGrpSpPr>
        <p:grpSpPr>
          <a:xfrm rot="16200000">
            <a:off x="9050527" y="3503838"/>
            <a:ext cx="1327886" cy="3481358"/>
            <a:chOff x="1054474" y="1843086"/>
            <a:chExt cx="3062916" cy="2853651"/>
          </a:xfrm>
          <a:solidFill>
            <a:srgbClr val="FFFFFF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1F45432-65EE-C92B-D92A-E70454769F4E}"/>
                </a:ext>
              </a:extLst>
            </p:cNvPr>
            <p:cNvSpPr/>
            <p:nvPr/>
          </p:nvSpPr>
          <p:spPr>
            <a:xfrm>
              <a:off x="1054475" y="1843086"/>
              <a:ext cx="3062914" cy="2853651"/>
            </a:xfrm>
            <a:prstGeom prst="rect">
              <a:avLst/>
            </a:prstGeom>
            <a:grpFill/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7F4FD17-8F8D-9829-2B9D-D39EFFB61369}"/>
                </a:ext>
              </a:extLst>
            </p:cNvPr>
            <p:cNvSpPr/>
            <p:nvPr userDrawn="1"/>
          </p:nvSpPr>
          <p:spPr>
            <a:xfrm>
              <a:off x="1054474" y="1843088"/>
              <a:ext cx="3062916" cy="83595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548613" fontAlgn="base">
                <a:spcBef>
                  <a:spcPct val="0"/>
                </a:spcBef>
                <a:spcAft>
                  <a:spcPts val="45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B4E818C8-B433-03E5-D891-091584877FB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8187853" y="5001542"/>
            <a:ext cx="3120591" cy="812849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0C804ECD-E68F-F350-0BEA-9234E3543EB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8190492" y="4654297"/>
            <a:ext cx="3119040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2" name="Picture Placeholder 38">
            <a:extLst>
              <a:ext uri="{FF2B5EF4-FFF2-40B4-BE49-F238E27FC236}">
                <a16:creationId xmlns:a16="http://schemas.microsoft.com/office/drawing/2014/main" id="{6FD7725B-3B9F-B08B-1D4F-079561C451D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714883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3" name="Picture Placeholder 38">
            <a:extLst>
              <a:ext uri="{FF2B5EF4-FFF2-40B4-BE49-F238E27FC236}">
                <a16:creationId xmlns:a16="http://schemas.microsoft.com/office/drawing/2014/main" id="{3A741142-3E38-8FAA-11C1-A7F1E1A092E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714883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F36D2CEF-74D6-C35C-B932-FEB506EFDAB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333295" y="176193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CF1A22F1-5AB3-B0D6-59C4-F765A3CAD596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333295" y="3159665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8" name="Picture Placeholder 38">
            <a:extLst>
              <a:ext uri="{FF2B5EF4-FFF2-40B4-BE49-F238E27FC236}">
                <a16:creationId xmlns:a16="http://schemas.microsoft.com/office/drawing/2014/main" id="{1BBC1A6B-0ED0-1B68-588D-6C60A0E854A0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333295" y="4596579"/>
            <a:ext cx="3436917" cy="1313869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775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9124621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1"/>
            <a:ext cx="5429327" cy="4239607"/>
            <a:chOff x="485715" y="2313645"/>
            <a:chExt cx="4414911" cy="538711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831725" y="967635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831725" y="2799747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831725" y="4631858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4954179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495417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495417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4951716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4954179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495417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4" name="Rectangle 3" descr="Gray box">
            <a:extLst>
              <a:ext uri="{FF2B5EF4-FFF2-40B4-BE49-F238E27FC236}">
                <a16:creationId xmlns:a16="http://schemas.microsoft.com/office/drawing/2014/main" id="{289B60C1-3415-1A96-9628-FE6D7869050A}"/>
              </a:ext>
            </a:extLst>
          </p:cNvPr>
          <p:cNvSpPr/>
          <p:nvPr userDrawn="1"/>
        </p:nvSpPr>
        <p:spPr>
          <a:xfrm>
            <a:off x="9184208" y="647863"/>
            <a:ext cx="3007791" cy="815579"/>
          </a:xfrm>
          <a:prstGeom prst="rect">
            <a:avLst/>
          </a:prstGeom>
          <a:solidFill>
            <a:srgbClr val="B9DCD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00D3726-6855-C975-E4D3-6B03C115E45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1747920"/>
            <a:ext cx="2694959" cy="41360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5757730-C579-05F9-0CCA-30887E8357C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47862"/>
            <a:ext cx="2693619" cy="810853"/>
          </a:xfrm>
        </p:spPr>
        <p:txBody>
          <a:bodyPr anchor="ctr" anchorCtr="0"/>
          <a:lstStyle>
            <a:lvl1pPr marL="0" indent="0">
              <a:buNone/>
              <a:defRPr sz="1500" b="1" i="0">
                <a:solidFill>
                  <a:schemeClr val="tx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109211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9090581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1"/>
            <a:ext cx="5429327" cy="4239607"/>
            <a:chOff x="485715" y="2313645"/>
            <a:chExt cx="4414911" cy="538711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831725" y="967635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831725" y="2799747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831725" y="4631858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4954179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495417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495417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4951716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4954179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495417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4" name="Rectangle 3" descr="Gray box">
            <a:extLst>
              <a:ext uri="{FF2B5EF4-FFF2-40B4-BE49-F238E27FC236}">
                <a16:creationId xmlns:a16="http://schemas.microsoft.com/office/drawing/2014/main" id="{98E7A357-81A8-5DC3-FB8E-74C73BBAF766}"/>
              </a:ext>
            </a:extLst>
          </p:cNvPr>
          <p:cNvSpPr/>
          <p:nvPr userDrawn="1"/>
        </p:nvSpPr>
        <p:spPr>
          <a:xfrm>
            <a:off x="9184208" y="647863"/>
            <a:ext cx="3007791" cy="815579"/>
          </a:xfrm>
          <a:prstGeom prst="rect">
            <a:avLst/>
          </a:prstGeom>
          <a:solidFill>
            <a:srgbClr val="FFE399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8DFA34C-A72D-66C1-2C32-C79D0A24CCDF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1747920"/>
            <a:ext cx="2694959" cy="41360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BC4F0041-D94B-4325-589B-B99BC836595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47862"/>
            <a:ext cx="2693619" cy="810853"/>
          </a:xfrm>
        </p:spPr>
        <p:txBody>
          <a:bodyPr anchor="ctr" anchorCtr="0"/>
          <a:lstStyle>
            <a:lvl1pPr marL="0" indent="0">
              <a:buNone/>
              <a:defRPr sz="1500" b="1" i="0">
                <a:solidFill>
                  <a:schemeClr val="tx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66831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Gray box">
            <a:extLst>
              <a:ext uri="{FF2B5EF4-FFF2-40B4-BE49-F238E27FC236}">
                <a16:creationId xmlns:a16="http://schemas.microsoft.com/office/drawing/2014/main" id="{D770DE32-3A1D-8394-CB2A-D20E9C771138}"/>
              </a:ext>
            </a:extLst>
          </p:cNvPr>
          <p:cNvSpPr/>
          <p:nvPr userDrawn="1"/>
        </p:nvSpPr>
        <p:spPr>
          <a:xfrm>
            <a:off x="9184208" y="647863"/>
            <a:ext cx="3007791" cy="815579"/>
          </a:xfrm>
          <a:prstGeom prst="rect">
            <a:avLst/>
          </a:prstGeom>
          <a:solidFill>
            <a:srgbClr val="FFB3BB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F846AF-9700-1CC4-A2C6-43BEF7FBDD2F}"/>
              </a:ext>
            </a:extLst>
          </p:cNvPr>
          <p:cNvSpPr/>
          <p:nvPr userDrawn="1"/>
        </p:nvSpPr>
        <p:spPr>
          <a:xfrm flipV="1">
            <a:off x="365757" y="6094297"/>
            <a:ext cx="11826242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29D898-E168-F3D6-35CF-BAA8FB1F406E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E60A98-6047-0343-0555-8AEA317058C9}"/>
              </a:ext>
            </a:extLst>
          </p:cNvPr>
          <p:cNvSpPr/>
          <p:nvPr userDrawn="1"/>
        </p:nvSpPr>
        <p:spPr>
          <a:xfrm>
            <a:off x="365757" y="0"/>
            <a:ext cx="8758863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A593907-E52E-EABC-BB5D-28822CB5E634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064B23-5B15-A2E5-6F2D-6B0D222F4430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647863"/>
            <a:ext cx="9124621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647863"/>
            <a:ext cx="8274957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76A8CC-4D0F-9EBB-B65D-9313802C04FB}"/>
              </a:ext>
            </a:extLst>
          </p:cNvPr>
          <p:cNvGrpSpPr/>
          <p:nvPr userDrawn="1"/>
        </p:nvGrpSpPr>
        <p:grpSpPr>
          <a:xfrm>
            <a:off x="3356327" y="1747921"/>
            <a:ext cx="5429327" cy="4239607"/>
            <a:chOff x="485715" y="2313645"/>
            <a:chExt cx="4414911" cy="538711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0AD0AFD-12FC-5333-BB9D-1F8BCF17D148}"/>
                </a:ext>
              </a:extLst>
            </p:cNvPr>
            <p:cNvGrpSpPr/>
            <p:nvPr userDrawn="1"/>
          </p:nvGrpSpPr>
          <p:grpSpPr>
            <a:xfrm rot="16200000">
              <a:off x="1831725" y="967635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6E573DF-FEA3-60AD-BE69-23146B5892C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E00B50B-D8A7-35C5-8BE6-88A7AB1EC53D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49C5B1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240DBC-6D7B-66DC-A7AE-0AAFAF3D0DA7}"/>
                </a:ext>
              </a:extLst>
            </p:cNvPr>
            <p:cNvGrpSpPr/>
            <p:nvPr userDrawn="1"/>
          </p:nvGrpSpPr>
          <p:grpSpPr>
            <a:xfrm rot="16200000">
              <a:off x="1831725" y="2799747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7740983-1873-995A-DA82-3A3C9858241B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E5CA40-9DDD-74C0-9C3B-9D4528670D1F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2A446F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F53066E-3F3C-6E22-B400-1D160D0FF1E3}"/>
                </a:ext>
              </a:extLst>
            </p:cNvPr>
            <p:cNvGrpSpPr/>
            <p:nvPr userDrawn="1"/>
          </p:nvGrpSpPr>
          <p:grpSpPr>
            <a:xfrm rot="16200000">
              <a:off x="1831725" y="4631858"/>
              <a:ext cx="1722891" cy="4414911"/>
              <a:chOff x="1054474" y="1843086"/>
              <a:chExt cx="3062917" cy="2595635"/>
            </a:xfrm>
            <a:solidFill>
              <a:srgbClr val="FFFFFF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E2AE03B-341A-4ADE-A0C6-BE45B5C1299F}"/>
                  </a:ext>
                </a:extLst>
              </p:cNvPr>
              <p:cNvSpPr/>
              <p:nvPr/>
            </p:nvSpPr>
            <p:spPr>
              <a:xfrm>
                <a:off x="1054477" y="1843086"/>
                <a:ext cx="3062914" cy="2595635"/>
              </a:xfrm>
              <a:prstGeom prst="rect">
                <a:avLst/>
              </a:prstGeom>
              <a:grpFill/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8ACB96-2520-141C-2AB6-935C8CACFB54}"/>
                  </a:ext>
                </a:extLst>
              </p:cNvPr>
              <p:cNvSpPr/>
              <p:nvPr userDrawn="1"/>
            </p:nvSpPr>
            <p:spPr>
              <a:xfrm>
                <a:off x="1054474" y="1843088"/>
                <a:ext cx="3062916" cy="83595"/>
              </a:xfrm>
              <a:prstGeom prst="rect">
                <a:avLst/>
              </a:prstGeom>
              <a:solidFill>
                <a:srgbClr val="FFB900"/>
              </a:solidFill>
              <a:ln w="12700" cap="flat">
                <a:noFill/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182880" tIns="1005840" rIns="182880" bIns="182880" numCol="1" spcCol="38100" rtlCol="0" anchor="t" anchorCtr="0">
                <a:noAutofit/>
              </a:bodyPr>
              <a:lstStyle/>
              <a:p>
                <a:pPr marL="0" lvl="1" indent="0" defTabSz="548613" fontAlgn="base">
                  <a:spcBef>
                    <a:spcPct val="0"/>
                  </a:spcBef>
                  <a:spcAft>
                    <a:spcPts val="450"/>
                  </a:spcAft>
                  <a:buClr>
                    <a:schemeClr val="accent5"/>
                  </a:buClr>
                  <a:buSzTx/>
                  <a:buNone/>
                </a:pPr>
                <a:endParaRPr kumimoji="0" lang="en-US" altLang="en-FI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C17B7ECD-FF32-9C50-89B4-4A1B160519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06635" y="2168890"/>
            <a:ext cx="4954179" cy="845561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B626776-5A7E-5E9A-AAFD-CA63AC3A9FD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706635" y="3626300"/>
            <a:ext cx="4954178" cy="809775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87C86FE-318C-3548-9833-929EDE3C34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96696" y="5067107"/>
            <a:ext cx="4954178" cy="816858"/>
          </a:xfrm>
          <a:prstGeom prst="rect">
            <a:avLst/>
          </a:prstGeom>
        </p:spPr>
        <p:txBody>
          <a:bodyPr anchor="ctr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4" name="Picture Placeholder 38">
            <a:extLst>
              <a:ext uri="{FF2B5EF4-FFF2-40B4-BE49-F238E27FC236}">
                <a16:creationId xmlns:a16="http://schemas.microsoft.com/office/drawing/2014/main" id="{7BD9C6AC-F628-B610-ADAC-2E2ED8F865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14883" y="4645646"/>
            <a:ext cx="2557850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5" name="Picture Placeholder 38">
            <a:extLst>
              <a:ext uri="{FF2B5EF4-FFF2-40B4-BE49-F238E27FC236}">
                <a16:creationId xmlns:a16="http://schemas.microsoft.com/office/drawing/2014/main" id="{45EB12E6-70BD-9A3D-F7A7-81437E3494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14883" y="3217809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6" name="Picture Placeholder 38">
            <a:extLst>
              <a:ext uri="{FF2B5EF4-FFF2-40B4-BE49-F238E27FC236}">
                <a16:creationId xmlns:a16="http://schemas.microsoft.com/office/drawing/2014/main" id="{214C4D31-D629-0DD3-7DC4-EA1AA6BD713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14883" y="1761938"/>
            <a:ext cx="2515682" cy="1327865"/>
          </a:xfrm>
        </p:spPr>
        <p:txBody>
          <a:bodyPr/>
          <a:lstStyle>
            <a:lvl1pPr>
              <a:defRPr sz="1500"/>
            </a:lvl1pPr>
          </a:lstStyle>
          <a:p>
            <a:endParaRPr lang="en-US"/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DFAD1E34-F38C-9C94-AEB3-83FBF325EC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10020" y="1821645"/>
            <a:ext cx="4951716" cy="268550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3">
            <a:extLst>
              <a:ext uri="{FF2B5EF4-FFF2-40B4-BE49-F238E27FC236}">
                <a16:creationId xmlns:a16="http://schemas.microsoft.com/office/drawing/2014/main" id="{3896D26B-D21D-1622-7E60-47A7C94722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6635" y="3307586"/>
            <a:ext cx="4954179" cy="242827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46DACB3D-12A5-E33D-EA83-B3FF646F78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706635" y="4753816"/>
            <a:ext cx="4954178" cy="253649"/>
          </a:xfrm>
        </p:spPr>
        <p:txBody>
          <a:bodyPr anchor="b" anchorCtr="0"/>
          <a:lstStyle>
            <a:lvl1pPr marL="0" indent="0">
              <a:buNone/>
              <a:defRPr sz="15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446CDE-B880-56A9-3743-CE2A59FF5E74}"/>
              </a:ext>
            </a:extLst>
          </p:cNvPr>
          <p:cNvCxnSpPr/>
          <p:nvPr userDrawn="1"/>
        </p:nvCxnSpPr>
        <p:spPr>
          <a:xfrm>
            <a:off x="9137596" y="6230320"/>
            <a:ext cx="0" cy="50361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7" descr="Microsoft logo">
            <a:extLst>
              <a:ext uri="{FF2B5EF4-FFF2-40B4-BE49-F238E27FC236}">
                <a16:creationId xmlns:a16="http://schemas.microsoft.com/office/drawing/2014/main" id="{822C2C94-F70D-16CE-3D35-7850D9ADC0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953" y="6065105"/>
            <a:ext cx="1864762" cy="837398"/>
          </a:xfrm>
          <a:prstGeom prst="rect">
            <a:avLst/>
          </a:prstGeom>
        </p:spPr>
      </p:pic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CCBA1E97-2BDE-375A-7E1C-323E963A72E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03452" y="1747920"/>
            <a:ext cx="2694959" cy="4136045"/>
          </a:xfrm>
          <a:prstGeom prst="rect">
            <a:avLst/>
          </a:prstGeom>
        </p:spPr>
        <p:txBody>
          <a:bodyPr anchor="t" anchorCtr="0"/>
          <a:lstStyle>
            <a:lvl1pPr>
              <a:defRPr sz="105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8FF22BBE-92B6-0B60-6073-9D85EA0B8B5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94480" y="647862"/>
            <a:ext cx="2693619" cy="810853"/>
          </a:xfrm>
        </p:spPr>
        <p:txBody>
          <a:bodyPr anchor="ctr" anchorCtr="0"/>
          <a:lstStyle>
            <a:lvl1pPr marL="0" indent="0">
              <a:buNone/>
              <a:defRPr sz="1500" b="1" i="0">
                <a:solidFill>
                  <a:schemeClr val="tx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101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424650"/>
            <a:ext cx="10579420" cy="4406308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32977681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4251164"/>
            <a:ext cx="11455149" cy="1622695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A38A57-AFDF-D1D4-A5A0-D4C2CBFB1F3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67580E6-352E-C7AC-28A5-9F5FA4F4E3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B2DA4294-F375-27BB-454B-D1FB645049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5FE2409-66A1-8CE1-BD67-B6CA8315EAEC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3E507-FCAC-D151-02E9-1309DB3B8F7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42847851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4251164"/>
            <a:ext cx="11455149" cy="1622695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A38A57-AFDF-D1D4-A5A0-D4C2CBFB1F3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67580E6-352E-C7AC-28A5-9F5FA4F4E3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B2DA4294-F375-27BB-454B-D1FB645049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5FE2409-66A1-8CE1-BD67-B6CA8315EAEC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3E507-FCAC-D151-02E9-1309DB3B8F7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66982596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4251164"/>
            <a:ext cx="11455149" cy="1622695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A38A57-AFDF-D1D4-A5A0-D4C2CBFB1F3E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67580E6-352E-C7AC-28A5-9F5FA4F4E3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B2DA4294-F375-27BB-454B-D1FB645049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5FE2409-66A1-8CE1-BD67-B6CA8315EAEC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3E507-FCAC-D151-02E9-1309DB3B8F7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1297222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2A39A9-F0B8-5990-227D-8C7AC84E74C7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MSC17_dataCenter_020.jpg" descr="Person in front of a whiteboard looking to three other people who are looking back. ">
            <a:extLst>
              <a:ext uri="{FF2B5EF4-FFF2-40B4-BE49-F238E27FC236}">
                <a16:creationId xmlns:a16="http://schemas.microsoft.com/office/drawing/2014/main" id="{839F9C36-524F-B860-BE88-FFF9DE9E50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983" t="13501" r="1103" b="66294"/>
          <a:stretch/>
        </p:blipFill>
        <p:spPr>
          <a:xfrm>
            <a:off x="355850" y="4251164"/>
            <a:ext cx="11455149" cy="162269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5DA374A-0D05-A326-0FC2-F9EBC6261D7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5B1792-8E2E-1CD9-6CF2-69B5ADE4D276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B4F390AD-B9D1-EB73-0BF3-9D00926F14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20073F3-B81D-A287-2426-9F66B97928AF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971029-E2B3-D48A-A4F6-A7F61E029A26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42945876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9AC1851-1F42-842C-C4C7-07351D7DECD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3316637" y="306898"/>
            <a:ext cx="8875363" cy="815579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9593" y="306898"/>
            <a:ext cx="8091406" cy="810853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3">
            <a:extLst>
              <a:ext uri="{FF2B5EF4-FFF2-40B4-BE49-F238E27FC236}">
                <a16:creationId xmlns:a16="http://schemas.microsoft.com/office/drawing/2014/main" id="{486FB48F-3DF7-FC87-12A9-2ADE6A344B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2922" y="3176599"/>
            <a:ext cx="10965438" cy="2343209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Picture Placeholder 20">
            <a:extLst>
              <a:ext uri="{FF2B5EF4-FFF2-40B4-BE49-F238E27FC236}">
                <a16:creationId xmlns:a16="http://schemas.microsoft.com/office/drawing/2014/main" id="{D5AB4072-99C4-C280-858B-B9EB483E82C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0356" y="1146945"/>
            <a:ext cx="11420643" cy="1913024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402100-B813-5F27-08DC-87B9E316527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BF88B6-8DE0-CBC1-5ED2-90F8BE50B8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39523053-5399-D5C4-3562-C1E685B54B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6BE02AF-7B6D-EDD0-449E-47DADC7E0D5A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8D9E867-17C3-AE36-81E7-88EA1C197AA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6810844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9AC1851-1F42-842C-C4C7-07351D7DECD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3316637" y="306898"/>
            <a:ext cx="887536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9593" y="306898"/>
            <a:ext cx="8091406" cy="810853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3">
            <a:extLst>
              <a:ext uri="{FF2B5EF4-FFF2-40B4-BE49-F238E27FC236}">
                <a16:creationId xmlns:a16="http://schemas.microsoft.com/office/drawing/2014/main" id="{486FB48F-3DF7-FC87-12A9-2ADE6A344B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2922" y="3176599"/>
            <a:ext cx="10965438" cy="2343209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Picture Placeholder 20">
            <a:extLst>
              <a:ext uri="{FF2B5EF4-FFF2-40B4-BE49-F238E27FC236}">
                <a16:creationId xmlns:a16="http://schemas.microsoft.com/office/drawing/2014/main" id="{D5AB4072-99C4-C280-858B-B9EB483E82C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0356" y="1146945"/>
            <a:ext cx="11420643" cy="1913024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402100-B813-5F27-08DC-87B9E316527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BF88B6-8DE0-CBC1-5ED2-90F8BE50B8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39523053-5399-D5C4-3562-C1E685B54B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6BE02AF-7B6D-EDD0-449E-47DADC7E0D5A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8D9E867-17C3-AE36-81E7-88EA1C197AA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6752800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9AC1851-1F42-842C-C4C7-07351D7DECD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3316637" y="306898"/>
            <a:ext cx="887536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9593" y="306898"/>
            <a:ext cx="8091406" cy="810853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3">
            <a:extLst>
              <a:ext uri="{FF2B5EF4-FFF2-40B4-BE49-F238E27FC236}">
                <a16:creationId xmlns:a16="http://schemas.microsoft.com/office/drawing/2014/main" id="{486FB48F-3DF7-FC87-12A9-2ADE6A344B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2922" y="3176599"/>
            <a:ext cx="10965438" cy="2343209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Picture Placeholder 20">
            <a:extLst>
              <a:ext uri="{FF2B5EF4-FFF2-40B4-BE49-F238E27FC236}">
                <a16:creationId xmlns:a16="http://schemas.microsoft.com/office/drawing/2014/main" id="{D5AB4072-99C4-C280-858B-B9EB483E82C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0356" y="1146945"/>
            <a:ext cx="11420643" cy="1913024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402100-B813-5F27-08DC-87B9E316527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BF88B6-8DE0-CBC1-5ED2-90F8BE50B8E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39523053-5399-D5C4-3562-C1E685B54B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6BE02AF-7B6D-EDD0-449E-47DADC7E0D5A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8D9E867-17C3-AE36-81E7-88EA1C197AA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4140954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rgbClr val="49C5B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E6AA4BE9-CEA0-034B-2D15-46CB323FE1C6}"/>
              </a:ext>
            </a:extLst>
          </p:cNvPr>
          <p:cNvSpPr/>
          <p:nvPr userDrawn="1"/>
        </p:nvSpPr>
        <p:spPr>
          <a:xfrm>
            <a:off x="6131169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2941532"/>
            <a:ext cx="4113917" cy="118101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8" descr="Microsoft logo">
            <a:extLst>
              <a:ext uri="{FF2B5EF4-FFF2-40B4-BE49-F238E27FC236}">
                <a16:creationId xmlns:a16="http://schemas.microsoft.com/office/drawing/2014/main" id="{4BAD6741-ADA3-2B1E-46E0-5B5CBE18F2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500"/>
                    </a14:imgEffect>
                    <a14:imgEffect>
                      <a14:saturation sat="2110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44" y="344141"/>
            <a:ext cx="1864762" cy="837398"/>
          </a:xfrm>
          <a:prstGeom prst="rect">
            <a:avLst/>
          </a:prstGeom>
        </p:spPr>
      </p:pic>
      <p:sp>
        <p:nvSpPr>
          <p:cNvPr id="10" name="Rectangle 9" descr="Transparent yellow box">
            <a:extLst>
              <a:ext uri="{FF2B5EF4-FFF2-40B4-BE49-F238E27FC236}">
                <a16:creationId xmlns:a16="http://schemas.microsoft.com/office/drawing/2014/main" id="{9F8F6C72-D14D-929A-5276-FDB5FC7E8BA0}"/>
              </a:ext>
            </a:extLst>
          </p:cNvPr>
          <p:cNvSpPr/>
          <p:nvPr userDrawn="1"/>
        </p:nvSpPr>
        <p:spPr>
          <a:xfrm>
            <a:off x="5625886" y="266242"/>
            <a:ext cx="6601284" cy="837398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FD36B8A-8386-19CE-F46B-327563A54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6CAABB1-90EC-41F7-BC66-96033C7D90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B1A85FBF-759C-B59B-101B-C660A5144B2E}"/>
              </a:ext>
            </a:extLst>
          </p:cNvPr>
          <p:cNvSpPr txBox="1">
            <a:spLocks/>
          </p:cNvSpPr>
          <p:nvPr userDrawn="1"/>
        </p:nvSpPr>
        <p:spPr>
          <a:xfrm>
            <a:off x="7030062" y="37513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5BC2968F-F22E-95A2-06AB-19B9C670AA72}"/>
              </a:ext>
            </a:extLst>
          </p:cNvPr>
          <p:cNvSpPr txBox="1">
            <a:spLocks/>
          </p:cNvSpPr>
          <p:nvPr userDrawn="1"/>
        </p:nvSpPr>
        <p:spPr>
          <a:xfrm>
            <a:off x="8508108" y="37513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D92FC01-9800-EFBB-3B0D-92B8EDE7C964}"/>
              </a:ext>
            </a:extLst>
          </p:cNvPr>
          <p:cNvCxnSpPr/>
          <p:nvPr userDrawn="1"/>
        </p:nvCxnSpPr>
        <p:spPr>
          <a:xfrm>
            <a:off x="8430617" y="44505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8F79D577-63F6-E9A4-C0BF-0FAA052072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94488" y="1503363"/>
            <a:ext cx="5053012" cy="4603750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770334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E6AA4BE9-CEA0-034B-2D15-46CB323FE1C6}"/>
              </a:ext>
            </a:extLst>
          </p:cNvPr>
          <p:cNvSpPr/>
          <p:nvPr userDrawn="1"/>
        </p:nvSpPr>
        <p:spPr>
          <a:xfrm flipH="1">
            <a:off x="0" y="0"/>
            <a:ext cx="613116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DBEB95F9-AFCD-124D-F111-23D3BE1CAC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0"/>
            <a:ext cx="6131169" cy="6858000"/>
          </a:xfrm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4487" y="1503363"/>
            <a:ext cx="5053012" cy="648166"/>
          </a:xfrm>
        </p:spPr>
        <p:txBody>
          <a:bodyPr/>
          <a:lstStyle>
            <a:lvl1pPr>
              <a:defRPr>
                <a:solidFill>
                  <a:srgbClr val="2A446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pic>
        <p:nvPicPr>
          <p:cNvPr id="9" name="Picture 8" descr="Microsoft logo">
            <a:extLst>
              <a:ext uri="{FF2B5EF4-FFF2-40B4-BE49-F238E27FC236}">
                <a16:creationId xmlns:a16="http://schemas.microsoft.com/office/drawing/2014/main" id="{4BAD6741-ADA3-2B1E-46E0-5B5CBE18F2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500"/>
                    </a14:imgEffect>
                    <a14:imgEffect>
                      <a14:saturation sat="2110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44" y="344141"/>
            <a:ext cx="1864762" cy="837398"/>
          </a:xfrm>
          <a:prstGeom prst="rect">
            <a:avLst/>
          </a:prstGeom>
        </p:spPr>
      </p:pic>
      <p:sp>
        <p:nvSpPr>
          <p:cNvPr id="10" name="Rectangle 9" descr="Transparent yellow box">
            <a:extLst>
              <a:ext uri="{FF2B5EF4-FFF2-40B4-BE49-F238E27FC236}">
                <a16:creationId xmlns:a16="http://schemas.microsoft.com/office/drawing/2014/main" id="{9F8F6C72-D14D-929A-5276-FDB5FC7E8BA0}"/>
              </a:ext>
            </a:extLst>
          </p:cNvPr>
          <p:cNvSpPr/>
          <p:nvPr userDrawn="1"/>
        </p:nvSpPr>
        <p:spPr>
          <a:xfrm>
            <a:off x="5625886" y="266242"/>
            <a:ext cx="6601284" cy="837398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FD36B8A-8386-19CE-F46B-327563A54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6CAABB1-90EC-41F7-BC66-96033C7D90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B1A85FBF-759C-B59B-101B-C660A5144B2E}"/>
              </a:ext>
            </a:extLst>
          </p:cNvPr>
          <p:cNvSpPr txBox="1">
            <a:spLocks/>
          </p:cNvSpPr>
          <p:nvPr userDrawn="1"/>
        </p:nvSpPr>
        <p:spPr>
          <a:xfrm>
            <a:off x="7030062" y="37513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5BC2968F-F22E-95A2-06AB-19B9C670AA72}"/>
              </a:ext>
            </a:extLst>
          </p:cNvPr>
          <p:cNvSpPr txBox="1">
            <a:spLocks/>
          </p:cNvSpPr>
          <p:nvPr userDrawn="1"/>
        </p:nvSpPr>
        <p:spPr>
          <a:xfrm>
            <a:off x="8508108" y="37513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D92FC01-9800-EFBB-3B0D-92B8EDE7C964}"/>
              </a:ext>
            </a:extLst>
          </p:cNvPr>
          <p:cNvCxnSpPr/>
          <p:nvPr userDrawn="1"/>
        </p:nvCxnSpPr>
        <p:spPr>
          <a:xfrm>
            <a:off x="8430617" y="44505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8F79D577-63F6-E9A4-C0BF-0FAA052072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94488" y="2272553"/>
            <a:ext cx="5053012" cy="3834560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124943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3">
            <a:extLst>
              <a:ext uri="{FF2B5EF4-FFF2-40B4-BE49-F238E27FC236}">
                <a16:creationId xmlns:a16="http://schemas.microsoft.com/office/drawing/2014/main" id="{6E39F7D1-CBCD-143C-3AAB-1D64E24213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2922" y="3523025"/>
            <a:ext cx="10869478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DFCB63-7AD6-8B89-AC02-290705781C08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A3231AF-91EB-FD82-45E4-4E26861D4613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" name="Picture 5" descr="Microsoft logo">
            <a:extLst>
              <a:ext uri="{FF2B5EF4-FFF2-40B4-BE49-F238E27FC236}">
                <a16:creationId xmlns:a16="http://schemas.microsoft.com/office/drawing/2014/main" id="{6D6BE917-488A-71AD-D249-AA9F2919F5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CE5917F-CF61-2BD9-55AE-7E935904D662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728620D-1751-D6E7-47FF-C40D28140E23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999487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1424650"/>
            <a:ext cx="10579420" cy="4406308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47239447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3">
            <a:extLst>
              <a:ext uri="{FF2B5EF4-FFF2-40B4-BE49-F238E27FC236}">
                <a16:creationId xmlns:a16="http://schemas.microsoft.com/office/drawing/2014/main" id="{6E39F7D1-CBCD-143C-3AAB-1D64E24213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2922" y="3523025"/>
            <a:ext cx="10869478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DFCB63-7AD6-8B89-AC02-290705781C08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A3231AF-91EB-FD82-45E4-4E26861D4613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" name="Picture 5" descr="Microsoft logo">
            <a:extLst>
              <a:ext uri="{FF2B5EF4-FFF2-40B4-BE49-F238E27FC236}">
                <a16:creationId xmlns:a16="http://schemas.microsoft.com/office/drawing/2014/main" id="{6D6BE917-488A-71AD-D249-AA9F2919F5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CE5917F-CF61-2BD9-55AE-7E935904D662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728620D-1751-D6E7-47FF-C40D28140E23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8292093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3">
            <a:extLst>
              <a:ext uri="{FF2B5EF4-FFF2-40B4-BE49-F238E27FC236}">
                <a16:creationId xmlns:a16="http://schemas.microsoft.com/office/drawing/2014/main" id="{6E39F7D1-CBCD-143C-3AAB-1D64E24213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2922" y="3523025"/>
            <a:ext cx="10869478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DFCB63-7AD6-8B89-AC02-290705781C08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A3231AF-91EB-FD82-45E4-4E26861D4613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" name="Picture 5" descr="Microsoft logo">
            <a:extLst>
              <a:ext uri="{FF2B5EF4-FFF2-40B4-BE49-F238E27FC236}">
                <a16:creationId xmlns:a16="http://schemas.microsoft.com/office/drawing/2014/main" id="{6D6BE917-488A-71AD-D249-AA9F2919F5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CE5917F-CF61-2BD9-55AE-7E935904D662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728620D-1751-D6E7-47FF-C40D28140E23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7838402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4083ECB2-6CF7-7775-8D82-870DAEB5B5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4167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3">
            <a:extLst>
              <a:ext uri="{FF2B5EF4-FFF2-40B4-BE49-F238E27FC236}">
                <a16:creationId xmlns:a16="http://schemas.microsoft.com/office/drawing/2014/main" id="{078EA4E8-07A9-C02D-45C9-40B8D6756B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194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DE2F38-2D6A-635F-4E9E-552687B43E9D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469D7EE-CB80-EDBD-FC87-5098AA8821A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6" name="Picture 15" descr="Microsoft logo">
            <a:extLst>
              <a:ext uri="{FF2B5EF4-FFF2-40B4-BE49-F238E27FC236}">
                <a16:creationId xmlns:a16="http://schemas.microsoft.com/office/drawing/2014/main" id="{FD4E60A4-12E1-85BD-DC61-3D1A94E78A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92FEF739-DC49-765F-5ABB-81BD24A61C0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36F2CA3-595B-5B12-B393-C03514CB5DE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83185184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4083ECB2-6CF7-7775-8D82-870DAEB5B5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4167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3">
            <a:extLst>
              <a:ext uri="{FF2B5EF4-FFF2-40B4-BE49-F238E27FC236}">
                <a16:creationId xmlns:a16="http://schemas.microsoft.com/office/drawing/2014/main" id="{078EA4E8-07A9-C02D-45C9-40B8D6756B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194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DE2F38-2D6A-635F-4E9E-552687B43E9D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469D7EE-CB80-EDBD-FC87-5098AA8821A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6" name="Picture 15" descr="Microsoft logo">
            <a:extLst>
              <a:ext uri="{FF2B5EF4-FFF2-40B4-BE49-F238E27FC236}">
                <a16:creationId xmlns:a16="http://schemas.microsoft.com/office/drawing/2014/main" id="{FD4E60A4-12E1-85BD-DC61-3D1A94E78A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92FEF739-DC49-765F-5ABB-81BD24A61C0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36F2CA3-595B-5B12-B393-C03514CB5DE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40995918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0"/>
            <a:ext cx="11455149" cy="5873859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5850" y="0"/>
            <a:ext cx="11455149" cy="3331779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4083ECB2-6CF7-7775-8D82-870DAEB5B5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4167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3">
            <a:extLst>
              <a:ext uri="{FF2B5EF4-FFF2-40B4-BE49-F238E27FC236}">
                <a16:creationId xmlns:a16="http://schemas.microsoft.com/office/drawing/2014/main" id="{078EA4E8-07A9-C02D-45C9-40B8D6756B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194" y="3523025"/>
            <a:ext cx="5318234" cy="2205113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DE2F38-2D6A-635F-4E9E-552687B43E9D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469D7EE-CB80-EDBD-FC87-5098AA8821A4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16" name="Picture 15" descr="Microsoft logo">
            <a:extLst>
              <a:ext uri="{FF2B5EF4-FFF2-40B4-BE49-F238E27FC236}">
                <a16:creationId xmlns:a16="http://schemas.microsoft.com/office/drawing/2014/main" id="{FD4E60A4-12E1-85BD-DC61-3D1A94E78A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92FEF739-DC49-765F-5ABB-81BD24A61C09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36F2CA3-595B-5B12-B393-C03514CB5DEA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9365077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8C44CA5-88E1-13C4-28EE-01E168908A7D}"/>
              </a:ext>
            </a:extLst>
          </p:cNvPr>
          <p:cNvSpPr/>
          <p:nvPr userDrawn="1"/>
        </p:nvSpPr>
        <p:spPr>
          <a:xfrm>
            <a:off x="365757" y="-1700"/>
            <a:ext cx="11455149" cy="2838070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3035789"/>
            <a:ext cx="11455149" cy="2838070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6871" y="1"/>
            <a:ext cx="5666578" cy="2806262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4083ECB2-6CF7-7775-8D82-870DAEB5B5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4167" y="953725"/>
            <a:ext cx="5402316" cy="1726413"/>
          </a:xfr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Picture Placeholder 20">
            <a:extLst>
              <a:ext uri="{FF2B5EF4-FFF2-40B4-BE49-F238E27FC236}">
                <a16:creationId xmlns:a16="http://schemas.microsoft.com/office/drawing/2014/main" id="{7925E588-84F9-A7B0-25D3-30B1AF0469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4327" y="3058511"/>
            <a:ext cx="5666578" cy="2806262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0AA1B68-5CBB-22D2-FAE2-AAC7C7EA93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64167" y="151929"/>
            <a:ext cx="5402316" cy="648166"/>
          </a:xfrm>
        </p:spPr>
        <p:txBody>
          <a:bodyPr/>
          <a:lstStyle>
            <a:lvl1pPr>
              <a:defRPr>
                <a:solidFill>
                  <a:srgbClr val="2A446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9" name="Text Placeholder 23">
            <a:extLst>
              <a:ext uri="{FF2B5EF4-FFF2-40B4-BE49-F238E27FC236}">
                <a16:creationId xmlns:a16="http://schemas.microsoft.com/office/drawing/2014/main" id="{A87A9181-DB9D-AF54-0B95-1EED37DE81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5519" y="4033256"/>
            <a:ext cx="5402316" cy="1726413"/>
          </a:xfr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493212A-5A62-58BA-EA96-54673EC20AB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5463" y="3215453"/>
            <a:ext cx="5421312" cy="631825"/>
          </a:xfrm>
        </p:spPr>
        <p:txBody>
          <a:bodyPr/>
          <a:lstStyle>
            <a:lvl1pPr marL="0" indent="0">
              <a:buNone/>
              <a:defRPr sz="3600" b="1" i="0">
                <a:solidFill>
                  <a:srgbClr val="2A446F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title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7A43BE8-1DB3-915C-B82F-33DDF1D971E3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EA447E6C-855B-3537-8A7B-CCF79F01F071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29" name="Picture 28" descr="Microsoft logo">
            <a:extLst>
              <a:ext uri="{FF2B5EF4-FFF2-40B4-BE49-F238E27FC236}">
                <a16:creationId xmlns:a16="http://schemas.microsoft.com/office/drawing/2014/main" id="{F4FDF96D-9943-DE59-9F24-733CEC5D58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30" name="Title 1">
            <a:extLst>
              <a:ext uri="{FF2B5EF4-FFF2-40B4-BE49-F238E27FC236}">
                <a16:creationId xmlns:a16="http://schemas.microsoft.com/office/drawing/2014/main" id="{F008F726-0383-87D6-28DC-4583778E4EED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F441654-3747-5DD5-3361-EFACA9ACDF9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29305098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hyperlink and gre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4B655BA-10A4-4A57-89DB-CFFBE1CA1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23" y="457200"/>
            <a:ext cx="11018520" cy="55399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3350" y="1434370"/>
            <a:ext cx="11018520" cy="2308324"/>
          </a:xfrm>
        </p:spPr>
        <p:txBody>
          <a:bodyPr wrap="square">
            <a:spAutoFit/>
          </a:bodyPr>
          <a:lstStyle>
            <a:lvl1pPr marL="0" indent="0">
              <a:buNone/>
              <a:defRPr/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85800" indent="0">
              <a:buNone/>
              <a:defRPr/>
            </a:lvl4pPr>
            <a:lvl5pPr marL="9144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4">
            <a:extLst>
              <a:ext uri="{FF2B5EF4-FFF2-40B4-BE49-F238E27FC236}">
                <a16:creationId xmlns:a16="http://schemas.microsoft.com/office/drawing/2014/main" id="{749E0CB9-0453-EA02-D8B4-8B114CCE4153}"/>
              </a:ext>
            </a:extLst>
          </p:cNvPr>
          <p:cNvGrpSpPr/>
          <p:nvPr userDrawn="1"/>
        </p:nvGrpSpPr>
        <p:grpSpPr>
          <a:xfrm>
            <a:off x="-4" y="0"/>
            <a:ext cx="12192003" cy="6873874"/>
            <a:chOff x="-2" y="0"/>
            <a:chExt cx="12192002" cy="6873873"/>
          </a:xfrm>
        </p:grpSpPr>
        <p:sp>
          <p:nvSpPr>
            <p:cNvPr id="6" name="Straight Connector 8">
              <a:extLst>
                <a:ext uri="{FF2B5EF4-FFF2-40B4-BE49-F238E27FC236}">
                  <a16:creationId xmlns:a16="http://schemas.microsoft.com/office/drawing/2014/main" id="{063EFA4D-FFC7-82B1-5C07-3B7C0B254D34}"/>
                </a:ext>
              </a:extLst>
            </p:cNvPr>
            <p:cNvSpPr/>
            <p:nvPr/>
          </p:nvSpPr>
          <p:spPr>
            <a:xfrm flipH="1">
              <a:off x="375918" y="15873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" name="Straight Connector 9">
              <a:extLst>
                <a:ext uri="{FF2B5EF4-FFF2-40B4-BE49-F238E27FC236}">
                  <a16:creationId xmlns:a16="http://schemas.microsoft.com/office/drawing/2014/main" id="{52EB1E07-7C33-9BB1-82E4-CB3C0084C6A1}"/>
                </a:ext>
              </a:extLst>
            </p:cNvPr>
            <p:cNvSpPr/>
            <p:nvPr/>
          </p:nvSpPr>
          <p:spPr>
            <a:xfrm flipH="1">
              <a:off x="1181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" name="Straight Connector 10">
              <a:extLst>
                <a:ext uri="{FF2B5EF4-FFF2-40B4-BE49-F238E27FC236}">
                  <a16:creationId xmlns:a16="http://schemas.microsoft.com/office/drawing/2014/main" id="{2FE7630E-D404-B4B1-121A-E07E106D1F0A}"/>
                </a:ext>
              </a:extLst>
            </p:cNvPr>
            <p:cNvSpPr/>
            <p:nvPr/>
          </p:nvSpPr>
          <p:spPr>
            <a:xfrm flipH="1" flipV="1">
              <a:off x="-2" y="365125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" name="Straight Connector 15">
              <a:extLst>
                <a:ext uri="{FF2B5EF4-FFF2-40B4-BE49-F238E27FC236}">
                  <a16:creationId xmlns:a16="http://schemas.microsoft.com/office/drawing/2014/main" id="{61B7AF3F-6A54-2FB2-264B-353E79A64308}"/>
                </a:ext>
              </a:extLst>
            </p:cNvPr>
            <p:cNvSpPr/>
            <p:nvPr/>
          </p:nvSpPr>
          <p:spPr>
            <a:xfrm flipH="1" flipV="1">
              <a:off x="-1" y="6459657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" name="Straight Connector 16">
              <a:extLst>
                <a:ext uri="{FF2B5EF4-FFF2-40B4-BE49-F238E27FC236}">
                  <a16:creationId xmlns:a16="http://schemas.microsoft.com/office/drawing/2014/main" id="{7133C081-1981-0F96-E85B-A2F2E76FF076}"/>
                </a:ext>
              </a:extLst>
            </p:cNvPr>
            <p:cNvSpPr/>
            <p:nvPr/>
          </p:nvSpPr>
          <p:spPr>
            <a:xfrm flipH="1">
              <a:off x="60858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" name="Straight Connector 27">
              <a:extLst>
                <a:ext uri="{FF2B5EF4-FFF2-40B4-BE49-F238E27FC236}">
                  <a16:creationId xmlns:a16="http://schemas.microsoft.com/office/drawing/2014/main" id="{7DC284BE-5388-13BA-7B18-D25EC541F36A}"/>
                </a:ext>
              </a:extLst>
            </p:cNvPr>
            <p:cNvSpPr/>
            <p:nvPr/>
          </p:nvSpPr>
          <p:spPr>
            <a:xfrm flipH="1">
              <a:off x="164591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3" name="Straight Connector 28">
              <a:extLst>
                <a:ext uri="{FF2B5EF4-FFF2-40B4-BE49-F238E27FC236}">
                  <a16:creationId xmlns:a16="http://schemas.microsoft.com/office/drawing/2014/main" id="{B26BC217-B4AB-6008-FC42-E15135D89088}"/>
                </a:ext>
              </a:extLst>
            </p:cNvPr>
            <p:cNvSpPr/>
            <p:nvPr/>
          </p:nvSpPr>
          <p:spPr>
            <a:xfrm flipH="1">
              <a:off x="292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" name="Straight Connector 29">
              <a:extLst>
                <a:ext uri="{FF2B5EF4-FFF2-40B4-BE49-F238E27FC236}">
                  <a16:creationId xmlns:a16="http://schemas.microsoft.com/office/drawing/2014/main" id="{9D9564CE-8BAB-F14C-6C3F-317C774B4514}"/>
                </a:ext>
              </a:extLst>
            </p:cNvPr>
            <p:cNvSpPr/>
            <p:nvPr/>
          </p:nvSpPr>
          <p:spPr>
            <a:xfrm flipH="1">
              <a:off x="419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" name="Straight Connector 30">
              <a:extLst>
                <a:ext uri="{FF2B5EF4-FFF2-40B4-BE49-F238E27FC236}">
                  <a16:creationId xmlns:a16="http://schemas.microsoft.com/office/drawing/2014/main" id="{1E5CD9AC-BF61-1BD2-9E94-31724E1455A9}"/>
                </a:ext>
              </a:extLst>
            </p:cNvPr>
            <p:cNvSpPr/>
            <p:nvPr/>
          </p:nvSpPr>
          <p:spPr>
            <a:xfrm flipH="1">
              <a:off x="546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6" name="Straight Connector 31">
              <a:extLst>
                <a:ext uri="{FF2B5EF4-FFF2-40B4-BE49-F238E27FC236}">
                  <a16:creationId xmlns:a16="http://schemas.microsoft.com/office/drawing/2014/main" id="{526494DB-CF98-E5DC-7C75-E2239A12C62D}"/>
                </a:ext>
              </a:extLst>
            </p:cNvPr>
            <p:cNvSpPr/>
            <p:nvPr/>
          </p:nvSpPr>
          <p:spPr>
            <a:xfrm flipH="1">
              <a:off x="673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7" name="Straight Connector 32">
              <a:extLst>
                <a:ext uri="{FF2B5EF4-FFF2-40B4-BE49-F238E27FC236}">
                  <a16:creationId xmlns:a16="http://schemas.microsoft.com/office/drawing/2014/main" id="{381881B5-5353-46AC-561C-9293861C9728}"/>
                </a:ext>
              </a:extLst>
            </p:cNvPr>
            <p:cNvSpPr/>
            <p:nvPr/>
          </p:nvSpPr>
          <p:spPr>
            <a:xfrm flipH="1">
              <a:off x="800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8" name="Straight Connector 33">
              <a:extLst>
                <a:ext uri="{FF2B5EF4-FFF2-40B4-BE49-F238E27FC236}">
                  <a16:creationId xmlns:a16="http://schemas.microsoft.com/office/drawing/2014/main" id="{968D8B4A-25C0-1705-0824-4DB771E0097E}"/>
                </a:ext>
              </a:extLst>
            </p:cNvPr>
            <p:cNvSpPr/>
            <p:nvPr/>
          </p:nvSpPr>
          <p:spPr>
            <a:xfrm flipH="1">
              <a:off x="928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" name="Straight Connector 34">
              <a:extLst>
                <a:ext uri="{FF2B5EF4-FFF2-40B4-BE49-F238E27FC236}">
                  <a16:creationId xmlns:a16="http://schemas.microsoft.com/office/drawing/2014/main" id="{8E418831-FF60-2D45-E165-2EF6B10D7F11}"/>
                </a:ext>
              </a:extLst>
            </p:cNvPr>
            <p:cNvSpPr/>
            <p:nvPr/>
          </p:nvSpPr>
          <p:spPr>
            <a:xfrm flipH="1">
              <a:off x="1055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0" name="Straight Connector 39">
              <a:extLst>
                <a:ext uri="{FF2B5EF4-FFF2-40B4-BE49-F238E27FC236}">
                  <a16:creationId xmlns:a16="http://schemas.microsoft.com/office/drawing/2014/main" id="{BBE17821-BB4A-7DFF-A8CF-6FDB5E3621E6}"/>
                </a:ext>
              </a:extLst>
            </p:cNvPr>
            <p:cNvSpPr/>
            <p:nvPr/>
          </p:nvSpPr>
          <p:spPr>
            <a:xfrm flipH="1" flipV="1">
              <a:off x="-1" y="242760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1" name="Straight Connector 40">
              <a:extLst>
                <a:ext uri="{FF2B5EF4-FFF2-40B4-BE49-F238E27FC236}">
                  <a16:creationId xmlns:a16="http://schemas.microsoft.com/office/drawing/2014/main" id="{67B128BA-FDB4-DC05-4D8A-2D0C2014B0C5}"/>
                </a:ext>
              </a:extLst>
            </p:cNvPr>
            <p:cNvSpPr/>
            <p:nvPr/>
          </p:nvSpPr>
          <p:spPr>
            <a:xfrm flipH="1" flipV="1">
              <a:off x="-1" y="446976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2" name="Straight Connector 43">
              <a:extLst>
                <a:ext uri="{FF2B5EF4-FFF2-40B4-BE49-F238E27FC236}">
                  <a16:creationId xmlns:a16="http://schemas.microsoft.com/office/drawing/2014/main" id="{5CEDABE2-0F21-5792-8289-3621443CD7E1}"/>
                </a:ext>
              </a:extLst>
            </p:cNvPr>
            <p:cNvSpPr/>
            <p:nvPr/>
          </p:nvSpPr>
          <p:spPr>
            <a:xfrm flipH="1" flipV="1">
              <a:off x="-2" y="342328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3" name="Straight Connector 29">
              <a:extLst>
                <a:ext uri="{FF2B5EF4-FFF2-40B4-BE49-F238E27FC236}">
                  <a16:creationId xmlns:a16="http://schemas.microsoft.com/office/drawing/2014/main" id="{8759ECB8-3991-A378-9631-46A9B382C98B}"/>
                </a:ext>
              </a:extLst>
            </p:cNvPr>
            <p:cNvSpPr/>
            <p:nvPr userDrawn="1"/>
          </p:nvSpPr>
          <p:spPr>
            <a:xfrm flipH="1">
              <a:off x="104793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4" name="Straight Connector 16">
              <a:extLst>
                <a:ext uri="{FF2B5EF4-FFF2-40B4-BE49-F238E27FC236}">
                  <a16:creationId xmlns:a16="http://schemas.microsoft.com/office/drawing/2014/main" id="{9A3CD290-D13F-5E43-E223-6C20D243B575}"/>
                </a:ext>
              </a:extLst>
            </p:cNvPr>
            <p:cNvSpPr/>
            <p:nvPr userDrawn="1"/>
          </p:nvSpPr>
          <p:spPr>
            <a:xfrm flipH="1">
              <a:off x="597916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1055405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8">
          <p15:clr>
            <a:srgbClr val="5ACBF0"/>
          </p15:clr>
        </p15:guide>
        <p15:guide id="2" orient="horz" pos="905">
          <p15:clr>
            <a:srgbClr val="5ACBF0"/>
          </p15:clr>
        </p15:guide>
        <p15:guide id="4" orient="horz" pos="1272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10579420" cy="3330759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86814"/>
            <a:ext cx="10541766" cy="78472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10579420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707220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10579420" cy="3330759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86814"/>
            <a:ext cx="10541766" cy="78472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10579420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43897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D7FFFB-7E41-F72F-11A2-88CE98D8D0C9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E1E543A-5BED-3499-30B6-F4FC9E01AD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292" y="2500198"/>
            <a:ext cx="10579420" cy="3330759"/>
          </a:xfrm>
          <a:prstGeom prst="rect">
            <a:avLst/>
          </a:prstGeom>
        </p:spPr>
        <p:txBody>
          <a:bodyPr/>
          <a:lstStyle>
            <a:lvl1pPr>
              <a:defRPr sz="1400" b="1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8" name="Rectangle 7" descr="Gray bar">
            <a:extLst>
              <a:ext uri="{FF2B5EF4-FFF2-40B4-BE49-F238E27FC236}">
                <a16:creationId xmlns:a16="http://schemas.microsoft.com/office/drawing/2014/main" id="{31379966-D364-95EC-88AD-57E5176BA8CA}"/>
              </a:ext>
            </a:extLst>
          </p:cNvPr>
          <p:cNvSpPr/>
          <p:nvPr userDrawn="1"/>
        </p:nvSpPr>
        <p:spPr>
          <a:xfrm>
            <a:off x="882204" y="2286814"/>
            <a:ext cx="10541766" cy="78472"/>
          </a:xfrm>
          <a:prstGeom prst="rect">
            <a:avLst/>
          </a:prstGeom>
          <a:solidFill>
            <a:srgbClr val="F4364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3E2833B-DEBF-9C6F-C148-BFFA8BD9918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4550" y="1342917"/>
            <a:ext cx="10579420" cy="785813"/>
          </a:xfrm>
        </p:spPr>
        <p:txBody>
          <a:bodyPr anchor="b" anchorCtr="0"/>
          <a:lstStyle>
            <a:lvl1pPr marL="0" indent="0">
              <a:buNone/>
              <a:defRPr sz="2400" b="1" i="0"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9722B-89E0-79AD-7C1D-FAF3E9E21E91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29A6C7-991C-B753-4475-7FAEDBCB473C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 descr="Microsoft logo">
            <a:extLst>
              <a:ext uri="{FF2B5EF4-FFF2-40B4-BE49-F238E27FC236}">
                <a16:creationId xmlns:a16="http://schemas.microsoft.com/office/drawing/2014/main" id="{23123F3E-3742-2175-E41F-2A3D5B612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5EBD0EF-B00A-E39D-2223-3F557567C90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11994-C338-243C-2E8C-4C7DCFCE9DF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71934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44">
            <a:extLst>
              <a:ext uri="{FF2B5EF4-FFF2-40B4-BE49-F238E27FC236}">
                <a16:creationId xmlns:a16="http://schemas.microsoft.com/office/drawing/2014/main" id="{12BC2A9D-2CB0-6A18-A9E2-36B59A56225D}"/>
              </a:ext>
            </a:extLst>
          </p:cNvPr>
          <p:cNvGrpSpPr/>
          <p:nvPr userDrawn="1"/>
        </p:nvGrpSpPr>
        <p:grpSpPr>
          <a:xfrm>
            <a:off x="-1" y="-7937"/>
            <a:ext cx="12192003" cy="6873874"/>
            <a:chOff x="-2" y="0"/>
            <a:chExt cx="12192002" cy="6873873"/>
          </a:xfrm>
        </p:grpSpPr>
        <p:sp>
          <p:nvSpPr>
            <p:cNvPr id="27" name="Straight Connector 8">
              <a:extLst>
                <a:ext uri="{FF2B5EF4-FFF2-40B4-BE49-F238E27FC236}">
                  <a16:creationId xmlns:a16="http://schemas.microsoft.com/office/drawing/2014/main" id="{B5796408-3A8F-B611-8451-B6DE83ED86D2}"/>
                </a:ext>
              </a:extLst>
            </p:cNvPr>
            <p:cNvSpPr/>
            <p:nvPr/>
          </p:nvSpPr>
          <p:spPr>
            <a:xfrm flipH="1">
              <a:off x="375918" y="15873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8" name="Straight Connector 9">
              <a:extLst>
                <a:ext uri="{FF2B5EF4-FFF2-40B4-BE49-F238E27FC236}">
                  <a16:creationId xmlns:a16="http://schemas.microsoft.com/office/drawing/2014/main" id="{B06C95CC-F5D7-CF16-97BD-B08BBC34F397}"/>
                </a:ext>
              </a:extLst>
            </p:cNvPr>
            <p:cNvSpPr/>
            <p:nvPr/>
          </p:nvSpPr>
          <p:spPr>
            <a:xfrm flipH="1">
              <a:off x="1181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0" name="Straight Connector 10">
              <a:extLst>
                <a:ext uri="{FF2B5EF4-FFF2-40B4-BE49-F238E27FC236}">
                  <a16:creationId xmlns:a16="http://schemas.microsoft.com/office/drawing/2014/main" id="{838E03C6-7486-5C88-C79B-5266DBD2F079}"/>
                </a:ext>
              </a:extLst>
            </p:cNvPr>
            <p:cNvSpPr/>
            <p:nvPr/>
          </p:nvSpPr>
          <p:spPr>
            <a:xfrm flipH="1" flipV="1">
              <a:off x="-2" y="365125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1" name="Straight Connector 15">
              <a:extLst>
                <a:ext uri="{FF2B5EF4-FFF2-40B4-BE49-F238E27FC236}">
                  <a16:creationId xmlns:a16="http://schemas.microsoft.com/office/drawing/2014/main" id="{2521894B-70C1-C74E-4D17-B0BD311CD3C4}"/>
                </a:ext>
              </a:extLst>
            </p:cNvPr>
            <p:cNvSpPr/>
            <p:nvPr/>
          </p:nvSpPr>
          <p:spPr>
            <a:xfrm flipH="1" flipV="1">
              <a:off x="-1" y="6459657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2" name="Straight Connector 16">
              <a:extLst>
                <a:ext uri="{FF2B5EF4-FFF2-40B4-BE49-F238E27FC236}">
                  <a16:creationId xmlns:a16="http://schemas.microsoft.com/office/drawing/2014/main" id="{78DB5369-D0AA-D765-4CA2-F7F8E30D506B}"/>
                </a:ext>
              </a:extLst>
            </p:cNvPr>
            <p:cNvSpPr/>
            <p:nvPr/>
          </p:nvSpPr>
          <p:spPr>
            <a:xfrm flipH="1">
              <a:off x="60858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3" name="Straight Connector 27">
              <a:extLst>
                <a:ext uri="{FF2B5EF4-FFF2-40B4-BE49-F238E27FC236}">
                  <a16:creationId xmlns:a16="http://schemas.microsoft.com/office/drawing/2014/main" id="{FFF0DA3F-EB11-5B3F-B4CE-491D28DD8170}"/>
                </a:ext>
              </a:extLst>
            </p:cNvPr>
            <p:cNvSpPr/>
            <p:nvPr/>
          </p:nvSpPr>
          <p:spPr>
            <a:xfrm flipH="1">
              <a:off x="164591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" name="Straight Connector 28">
              <a:extLst>
                <a:ext uri="{FF2B5EF4-FFF2-40B4-BE49-F238E27FC236}">
                  <a16:creationId xmlns:a16="http://schemas.microsoft.com/office/drawing/2014/main" id="{FD60B259-36E0-D132-DBD9-0481D307D75E}"/>
                </a:ext>
              </a:extLst>
            </p:cNvPr>
            <p:cNvSpPr/>
            <p:nvPr/>
          </p:nvSpPr>
          <p:spPr>
            <a:xfrm flipH="1">
              <a:off x="292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5" name="Straight Connector 29">
              <a:extLst>
                <a:ext uri="{FF2B5EF4-FFF2-40B4-BE49-F238E27FC236}">
                  <a16:creationId xmlns:a16="http://schemas.microsoft.com/office/drawing/2014/main" id="{8847EFCD-7B9F-BD37-0EE1-C93BBB3442AB}"/>
                </a:ext>
              </a:extLst>
            </p:cNvPr>
            <p:cNvSpPr/>
            <p:nvPr/>
          </p:nvSpPr>
          <p:spPr>
            <a:xfrm flipH="1">
              <a:off x="419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6" name="Straight Connector 30">
              <a:extLst>
                <a:ext uri="{FF2B5EF4-FFF2-40B4-BE49-F238E27FC236}">
                  <a16:creationId xmlns:a16="http://schemas.microsoft.com/office/drawing/2014/main" id="{946E0D03-3ABC-0BA4-8B59-CC10E09C0562}"/>
                </a:ext>
              </a:extLst>
            </p:cNvPr>
            <p:cNvSpPr/>
            <p:nvPr/>
          </p:nvSpPr>
          <p:spPr>
            <a:xfrm flipH="1">
              <a:off x="546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7" name="Straight Connector 31">
              <a:extLst>
                <a:ext uri="{FF2B5EF4-FFF2-40B4-BE49-F238E27FC236}">
                  <a16:creationId xmlns:a16="http://schemas.microsoft.com/office/drawing/2014/main" id="{0DC1EFAE-4A6C-F80A-14AA-3C767891E3C0}"/>
                </a:ext>
              </a:extLst>
            </p:cNvPr>
            <p:cNvSpPr/>
            <p:nvPr/>
          </p:nvSpPr>
          <p:spPr>
            <a:xfrm flipH="1">
              <a:off x="673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8" name="Straight Connector 32">
              <a:extLst>
                <a:ext uri="{FF2B5EF4-FFF2-40B4-BE49-F238E27FC236}">
                  <a16:creationId xmlns:a16="http://schemas.microsoft.com/office/drawing/2014/main" id="{BC1EE48B-3F34-1E6F-CBBD-9F38A4B56792}"/>
                </a:ext>
              </a:extLst>
            </p:cNvPr>
            <p:cNvSpPr/>
            <p:nvPr/>
          </p:nvSpPr>
          <p:spPr>
            <a:xfrm flipH="1">
              <a:off x="800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9" name="Straight Connector 33">
              <a:extLst>
                <a:ext uri="{FF2B5EF4-FFF2-40B4-BE49-F238E27FC236}">
                  <a16:creationId xmlns:a16="http://schemas.microsoft.com/office/drawing/2014/main" id="{9E1ADF7E-0839-349B-E894-3CE60580A937}"/>
                </a:ext>
              </a:extLst>
            </p:cNvPr>
            <p:cNvSpPr/>
            <p:nvPr/>
          </p:nvSpPr>
          <p:spPr>
            <a:xfrm flipH="1">
              <a:off x="928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0" name="Straight Connector 34">
              <a:extLst>
                <a:ext uri="{FF2B5EF4-FFF2-40B4-BE49-F238E27FC236}">
                  <a16:creationId xmlns:a16="http://schemas.microsoft.com/office/drawing/2014/main" id="{31D2E4BF-D6F3-6BCD-B75E-40FBC685995A}"/>
                </a:ext>
              </a:extLst>
            </p:cNvPr>
            <p:cNvSpPr/>
            <p:nvPr/>
          </p:nvSpPr>
          <p:spPr>
            <a:xfrm flipH="1">
              <a:off x="1055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1" name="Straight Connector 39">
              <a:extLst>
                <a:ext uri="{FF2B5EF4-FFF2-40B4-BE49-F238E27FC236}">
                  <a16:creationId xmlns:a16="http://schemas.microsoft.com/office/drawing/2014/main" id="{8AAA0440-FB93-B601-F039-7D9B51701150}"/>
                </a:ext>
              </a:extLst>
            </p:cNvPr>
            <p:cNvSpPr/>
            <p:nvPr/>
          </p:nvSpPr>
          <p:spPr>
            <a:xfrm flipH="1" flipV="1">
              <a:off x="-1" y="242760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2" name="Straight Connector 40">
              <a:extLst>
                <a:ext uri="{FF2B5EF4-FFF2-40B4-BE49-F238E27FC236}">
                  <a16:creationId xmlns:a16="http://schemas.microsoft.com/office/drawing/2014/main" id="{E9759733-CA8C-E5F4-7E2F-17D5691EDEB9}"/>
                </a:ext>
              </a:extLst>
            </p:cNvPr>
            <p:cNvSpPr/>
            <p:nvPr/>
          </p:nvSpPr>
          <p:spPr>
            <a:xfrm flipH="1" flipV="1">
              <a:off x="-1" y="446976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3" name="Straight Connector 43">
              <a:extLst>
                <a:ext uri="{FF2B5EF4-FFF2-40B4-BE49-F238E27FC236}">
                  <a16:creationId xmlns:a16="http://schemas.microsoft.com/office/drawing/2014/main" id="{5E6176F4-6B94-383B-D226-060813DC0360}"/>
                </a:ext>
              </a:extLst>
            </p:cNvPr>
            <p:cNvSpPr/>
            <p:nvPr/>
          </p:nvSpPr>
          <p:spPr>
            <a:xfrm flipH="1" flipV="1">
              <a:off x="-2" y="342328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4" name="Straight Connector 29">
              <a:extLst>
                <a:ext uri="{FF2B5EF4-FFF2-40B4-BE49-F238E27FC236}">
                  <a16:creationId xmlns:a16="http://schemas.microsoft.com/office/drawing/2014/main" id="{2AF0C82E-5C8B-52D9-F250-9AB1ED48C83A}"/>
                </a:ext>
              </a:extLst>
            </p:cNvPr>
            <p:cNvSpPr/>
            <p:nvPr userDrawn="1"/>
          </p:nvSpPr>
          <p:spPr>
            <a:xfrm flipH="1">
              <a:off x="104793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7" name="Straight Connector 16">
              <a:extLst>
                <a:ext uri="{FF2B5EF4-FFF2-40B4-BE49-F238E27FC236}">
                  <a16:creationId xmlns:a16="http://schemas.microsoft.com/office/drawing/2014/main" id="{47522B4F-3F19-BBD2-7B84-69C80BB458A6}"/>
                </a:ext>
              </a:extLst>
            </p:cNvPr>
            <p:cNvSpPr/>
            <p:nvPr userDrawn="1"/>
          </p:nvSpPr>
          <p:spPr>
            <a:xfrm flipH="1">
              <a:off x="597916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3" name="Title Text"/>
          <p:cNvSpPr txBox="1">
            <a:spLocks noGrp="1"/>
          </p:cNvSpPr>
          <p:nvPr>
            <p:ph type="title"/>
          </p:nvPr>
        </p:nvSpPr>
        <p:spPr>
          <a:xfrm>
            <a:off x="375916" y="92074"/>
            <a:ext cx="11206484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idx="1"/>
          </p:nvPr>
        </p:nvSpPr>
        <p:spPr>
          <a:xfrm>
            <a:off x="375916" y="1600200"/>
            <a:ext cx="11206484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45719" rIns="45719">
            <a:no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1CA6A96D-26B4-5B37-7A45-316A78A510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6CAABB1-90EC-41F7-BC66-96033C7D9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66" r:id="rId2"/>
    <p:sldLayoutId id="2147483662" r:id="rId3"/>
    <p:sldLayoutId id="2147483724" r:id="rId4"/>
    <p:sldLayoutId id="2147483725" r:id="rId5"/>
    <p:sldLayoutId id="2147483726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679" r:id="rId13"/>
    <p:sldLayoutId id="2147483696" r:id="rId14"/>
    <p:sldLayoutId id="2147483697" r:id="rId15"/>
    <p:sldLayoutId id="2147483739" r:id="rId16"/>
    <p:sldLayoutId id="2147483678" r:id="rId17"/>
    <p:sldLayoutId id="2147483694" r:id="rId18"/>
    <p:sldLayoutId id="2147483695" r:id="rId19"/>
    <p:sldLayoutId id="2147483680" r:id="rId20"/>
    <p:sldLayoutId id="2147483698" r:id="rId21"/>
    <p:sldLayoutId id="2147483699" r:id="rId22"/>
    <p:sldLayoutId id="2147483690" r:id="rId23"/>
    <p:sldLayoutId id="2147483700" r:id="rId24"/>
    <p:sldLayoutId id="2147483701" r:id="rId25"/>
    <p:sldLayoutId id="2147483677" r:id="rId26"/>
    <p:sldLayoutId id="2147483702" r:id="rId27"/>
    <p:sldLayoutId id="2147483703" r:id="rId28"/>
    <p:sldLayoutId id="2147483687" r:id="rId29"/>
    <p:sldLayoutId id="2147483704" r:id="rId30"/>
    <p:sldLayoutId id="2147483705" r:id="rId31"/>
    <p:sldLayoutId id="2147483688" r:id="rId32"/>
    <p:sldLayoutId id="2147483728" r:id="rId33"/>
    <p:sldLayoutId id="2147483729" r:id="rId34"/>
    <p:sldLayoutId id="2147483727" r:id="rId35"/>
    <p:sldLayoutId id="2147483706" r:id="rId36"/>
    <p:sldLayoutId id="2147483707" r:id="rId37"/>
    <p:sldLayoutId id="2147483730" r:id="rId38"/>
    <p:sldLayoutId id="2147483731" r:id="rId39"/>
    <p:sldLayoutId id="2147483732" r:id="rId40"/>
    <p:sldLayoutId id="2147483733" r:id="rId41"/>
    <p:sldLayoutId id="2147483734" r:id="rId42"/>
    <p:sldLayoutId id="2147483735" r:id="rId43"/>
    <p:sldLayoutId id="2147483736" r:id="rId44"/>
    <p:sldLayoutId id="2147483737" r:id="rId45"/>
    <p:sldLayoutId id="2147483738" r:id="rId46"/>
    <p:sldLayoutId id="2147483689" r:id="rId47"/>
    <p:sldLayoutId id="2147483708" r:id="rId48"/>
    <p:sldLayoutId id="2147483709" r:id="rId49"/>
    <p:sldLayoutId id="2147483681" r:id="rId50"/>
    <p:sldLayoutId id="2147483710" r:id="rId51"/>
    <p:sldLayoutId id="2147483711" r:id="rId52"/>
    <p:sldLayoutId id="2147483684" r:id="rId53"/>
    <p:sldLayoutId id="2147483683" r:id="rId54"/>
    <p:sldLayoutId id="2147483712" r:id="rId55"/>
    <p:sldLayoutId id="2147483713" r:id="rId56"/>
    <p:sldLayoutId id="2147483682" r:id="rId57"/>
    <p:sldLayoutId id="2147483685" r:id="rId58"/>
    <p:sldLayoutId id="2147483691" r:id="rId59"/>
    <p:sldLayoutId id="2147483714" r:id="rId60"/>
    <p:sldLayoutId id="2147483715" r:id="rId61"/>
    <p:sldLayoutId id="2147483692" r:id="rId62"/>
    <p:sldLayoutId id="2147483716" r:id="rId63"/>
    <p:sldLayoutId id="2147483717" r:id="rId64"/>
    <p:sldLayoutId id="2147483693" r:id="rId65"/>
  </p:sldLayoutIdLst>
  <p:transition spd="med"/>
  <p:hf hdr="0" ftr="0" dt="0"/>
  <p:txStyles>
    <p:titleStyle>
      <a:lvl1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000000"/>
          </a:solidFill>
          <a:uFillTx/>
          <a:latin typeface="Segoe UI Semibold" panose="020B0502040204020203" pitchFamily="34" charset="0"/>
          <a:ea typeface="Segoe UI Semibold" panose="020B0502040204020203" pitchFamily="34" charset="0"/>
          <a:cs typeface="Segoe UI Semibold" panose="020B0502040204020203" pitchFamily="34" charset="0"/>
          <a:sym typeface="Segoe UI Light"/>
        </a:defRPr>
      </a:lvl1pPr>
      <a:lvl2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2pPr>
      <a:lvl3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3pPr>
      <a:lvl4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4pPr>
      <a:lvl5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5pPr>
      <a:lvl6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6pPr>
      <a:lvl7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7pPr>
      <a:lvl8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8pPr>
      <a:lvl9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9pPr>
    </p:titleStyle>
    <p:bodyStyle>
      <a:lvl1pPr marL="228600" marR="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1pPr>
      <a:lvl2pPr marL="723900" marR="0" indent="-2667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2pPr>
      <a:lvl3pPr marL="1234439" marR="0" indent="-320039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3pPr>
      <a:lvl4pPr marL="17272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4pPr>
      <a:lvl5pPr marL="21844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5pPr>
      <a:lvl6pPr marL="26416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6pPr>
      <a:lvl7pPr marL="30988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7pPr>
      <a:lvl8pPr marL="35560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8pPr>
      <a:lvl9pPr marL="40132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9pPr>
    </p:bodyStyle>
    <p:otherStyle>
      <a:lvl1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395223" y="457200"/>
            <a:ext cx="11018520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idx="1"/>
          </p:nvPr>
        </p:nvSpPr>
        <p:spPr>
          <a:xfrm>
            <a:off x="391160" y="1435503"/>
            <a:ext cx="11018520" cy="16127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7" name="GRID" hidden="1">
            <a:extLst>
              <a:ext uri="{FF2B5EF4-FFF2-40B4-BE49-F238E27FC236}">
                <a16:creationId xmlns:a16="http://schemas.microsoft.com/office/drawing/2014/main" id="{32B5FFBF-552A-4973-B5B3-9EE3A765185F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CD412E5-2492-4063-96AB-C451FC39F2B6}"/>
                </a:ext>
              </a:extLst>
            </p:cNvPr>
            <p:cNvCxnSpPr/>
            <p:nvPr/>
          </p:nvCxnSpPr>
          <p:spPr>
            <a:xfrm>
              <a:off x="0" y="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25E7FAE-6A98-413B-871E-10F8DF6FF1E3}"/>
                </a:ext>
              </a:extLst>
            </p:cNvPr>
            <p:cNvCxnSpPr/>
            <p:nvPr/>
          </p:nvCxnSpPr>
          <p:spPr>
            <a:xfrm>
              <a:off x="0" y="29260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42BDE7-00A0-446E-9CEE-23DDF6A13E6E}"/>
                </a:ext>
              </a:extLst>
            </p:cNvPr>
            <p:cNvCxnSpPr/>
            <p:nvPr/>
          </p:nvCxnSpPr>
          <p:spPr>
            <a:xfrm>
              <a:off x="0" y="585216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D48FF31-9C6A-4C0C-AB96-ED556488A1BA}"/>
                </a:ext>
              </a:extLst>
            </p:cNvPr>
            <p:cNvCxnSpPr/>
            <p:nvPr/>
          </p:nvCxnSpPr>
          <p:spPr>
            <a:xfrm>
              <a:off x="0" y="6272784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D811B2-F122-4FF3-A4F6-E7291A5152BB}"/>
                </a:ext>
              </a:extLst>
            </p:cNvPr>
            <p:cNvCxnSpPr/>
            <p:nvPr/>
          </p:nvCxnSpPr>
          <p:spPr>
            <a:xfrm>
              <a:off x="0" y="656539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2029335-BA6E-4B6F-B752-D02603169DE6}"/>
                </a:ext>
              </a:extLst>
            </p:cNvPr>
            <p:cNvCxnSpPr/>
            <p:nvPr/>
          </p:nvCxnSpPr>
          <p:spPr>
            <a:xfrm>
              <a:off x="0" y="685800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08D55A0-D16C-4191-B9F9-C95B51610B5E}"/>
                </a:ext>
              </a:extLst>
            </p:cNvPr>
            <p:cNvCxnSpPr/>
            <p:nvPr/>
          </p:nvCxnSpPr>
          <p:spPr>
            <a:xfrm>
              <a:off x="0" y="87782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A3FCB58-9F61-404B-A493-7860A942FCC2}"/>
                </a:ext>
              </a:extLst>
            </p:cNvPr>
            <p:cNvCxnSpPr/>
            <p:nvPr/>
          </p:nvCxnSpPr>
          <p:spPr>
            <a:xfrm>
              <a:off x="0" y="117043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EFD38DF-4402-499A-B7B2-D5BBF3AD467C}"/>
                </a:ext>
              </a:extLst>
            </p:cNvPr>
            <p:cNvCxnSpPr/>
            <p:nvPr/>
          </p:nvCxnSpPr>
          <p:spPr>
            <a:xfrm>
              <a:off x="0" y="146304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6DFD209-A624-4FEA-8F60-067FBF0CC1E8}"/>
                </a:ext>
              </a:extLst>
            </p:cNvPr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1B8ED61-88C3-48AA-91A7-BFD779B3B3BA}"/>
                </a:ext>
              </a:extLst>
            </p:cNvPr>
            <p:cNvCxnSpPr/>
            <p:nvPr/>
          </p:nvCxnSpPr>
          <p:spPr>
            <a:xfrm>
              <a:off x="585216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22AC47D-49D2-4B9E-B580-53A7922E5654}"/>
                </a:ext>
              </a:extLst>
            </p:cNvPr>
            <p:cNvCxnSpPr/>
            <p:nvPr/>
          </p:nvCxnSpPr>
          <p:spPr>
            <a:xfrm>
              <a:off x="29260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0D7A2DB-4310-49CD-83F6-55B33BE76665}"/>
                </a:ext>
              </a:extLst>
            </p:cNvPr>
            <p:cNvCxnSpPr/>
            <p:nvPr/>
          </p:nvCxnSpPr>
          <p:spPr>
            <a:xfrm>
              <a:off x="877824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0C40071-7BC6-4682-9CD1-0631E07C9F11}"/>
                </a:ext>
              </a:extLst>
            </p:cNvPr>
            <p:cNvCxnSpPr/>
            <p:nvPr/>
          </p:nvCxnSpPr>
          <p:spPr>
            <a:xfrm>
              <a:off x="117043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E0ACFAA-26E9-44D2-BEF0-E02CAE93F397}"/>
                </a:ext>
              </a:extLst>
            </p:cNvPr>
            <p:cNvCxnSpPr/>
            <p:nvPr/>
          </p:nvCxnSpPr>
          <p:spPr>
            <a:xfrm>
              <a:off x="1102156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85D1186-93AE-4B67-8544-763E0B213AAC}"/>
                </a:ext>
              </a:extLst>
            </p:cNvPr>
            <p:cNvCxnSpPr/>
            <p:nvPr/>
          </p:nvCxnSpPr>
          <p:spPr>
            <a:xfrm>
              <a:off x="11606784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B1D45AE-FC53-4BB4-A9CD-C563C03A1195}"/>
                </a:ext>
              </a:extLst>
            </p:cNvPr>
            <p:cNvCxnSpPr/>
            <p:nvPr/>
          </p:nvCxnSpPr>
          <p:spPr>
            <a:xfrm>
              <a:off x="11314176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325177A-06D9-4C2A-B7EF-984A90245BF7}"/>
                </a:ext>
              </a:extLst>
            </p:cNvPr>
            <p:cNvCxnSpPr/>
            <p:nvPr/>
          </p:nvCxnSpPr>
          <p:spPr>
            <a:xfrm>
              <a:off x="1189939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2B67796-DF72-4C3B-A79D-7534FD3084C9}"/>
                </a:ext>
              </a:extLst>
            </p:cNvPr>
            <p:cNvCxnSpPr/>
            <p:nvPr/>
          </p:nvCxnSpPr>
          <p:spPr>
            <a:xfrm>
              <a:off x="1219200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8B2C409-2FF7-4120-9E48-02A446B82DD6}"/>
                </a:ext>
              </a:extLst>
            </p:cNvPr>
            <p:cNvCxnSpPr/>
            <p:nvPr/>
          </p:nvCxnSpPr>
          <p:spPr>
            <a:xfrm>
              <a:off x="0" y="175564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3E0130A-B11A-42AB-8439-3CB0569F1C08}"/>
                </a:ext>
              </a:extLst>
            </p:cNvPr>
            <p:cNvCxnSpPr/>
            <p:nvPr/>
          </p:nvCxnSpPr>
          <p:spPr>
            <a:xfrm>
              <a:off x="0" y="204825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840B631-CB23-44B8-823B-56619D54F0E4}"/>
                </a:ext>
              </a:extLst>
            </p:cNvPr>
            <p:cNvCxnSpPr/>
            <p:nvPr/>
          </p:nvCxnSpPr>
          <p:spPr>
            <a:xfrm>
              <a:off x="0" y="234086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7DD460B-BBE5-43D6-95DF-C1C1CC6239C6}"/>
                </a:ext>
              </a:extLst>
            </p:cNvPr>
            <p:cNvCxnSpPr/>
            <p:nvPr/>
          </p:nvCxnSpPr>
          <p:spPr>
            <a:xfrm>
              <a:off x="0" y="263347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F5BEEB4-62B8-420A-9489-8319B9432C34}"/>
                </a:ext>
              </a:extLst>
            </p:cNvPr>
            <p:cNvCxnSpPr/>
            <p:nvPr/>
          </p:nvCxnSpPr>
          <p:spPr>
            <a:xfrm>
              <a:off x="0" y="292608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242164-82A4-4DA9-B78C-33430C241872}"/>
                </a:ext>
              </a:extLst>
            </p:cNvPr>
            <p:cNvCxnSpPr/>
            <p:nvPr/>
          </p:nvCxnSpPr>
          <p:spPr>
            <a:xfrm>
              <a:off x="0" y="321868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D8767DD-4892-4904-AE72-87087DD9CCC2}"/>
                </a:ext>
              </a:extLst>
            </p:cNvPr>
            <p:cNvCxnSpPr/>
            <p:nvPr/>
          </p:nvCxnSpPr>
          <p:spPr>
            <a:xfrm>
              <a:off x="0" y="351129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45FC793-2AD0-4021-B3FB-391EDDE6CB63}"/>
                </a:ext>
              </a:extLst>
            </p:cNvPr>
            <p:cNvCxnSpPr/>
            <p:nvPr userDrawn="1"/>
          </p:nvCxnSpPr>
          <p:spPr>
            <a:xfrm>
              <a:off x="0" y="380390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8091C6C8-296D-4AA9-8F03-7DEA5FA7D71A}"/>
                </a:ext>
              </a:extLst>
            </p:cNvPr>
            <p:cNvCxnSpPr/>
            <p:nvPr userDrawn="1"/>
          </p:nvCxnSpPr>
          <p:spPr>
            <a:xfrm>
              <a:off x="0" y="409651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1CBDA8A-698A-4B1C-BC41-CD72C2900FE8}"/>
                </a:ext>
              </a:extLst>
            </p:cNvPr>
            <p:cNvCxnSpPr/>
            <p:nvPr userDrawn="1"/>
          </p:nvCxnSpPr>
          <p:spPr>
            <a:xfrm>
              <a:off x="0" y="438912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0780C82-EF19-43A2-BF1B-31FDFBA092CA}"/>
                </a:ext>
              </a:extLst>
            </p:cNvPr>
            <p:cNvCxnSpPr/>
            <p:nvPr userDrawn="1"/>
          </p:nvCxnSpPr>
          <p:spPr>
            <a:xfrm>
              <a:off x="0" y="468172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3492339-9370-44E2-8C4D-414393DEB764}"/>
                </a:ext>
              </a:extLst>
            </p:cNvPr>
            <p:cNvCxnSpPr/>
            <p:nvPr userDrawn="1"/>
          </p:nvCxnSpPr>
          <p:spPr>
            <a:xfrm>
              <a:off x="0" y="497433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BF7CE2A-C0A7-4C6F-88B8-E40107AE34E8}"/>
                </a:ext>
              </a:extLst>
            </p:cNvPr>
            <p:cNvCxnSpPr/>
            <p:nvPr userDrawn="1"/>
          </p:nvCxnSpPr>
          <p:spPr>
            <a:xfrm>
              <a:off x="0" y="526694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CD7A1D0-B060-4037-BFAE-80FAF89CC35F}"/>
                </a:ext>
              </a:extLst>
            </p:cNvPr>
            <p:cNvCxnSpPr/>
            <p:nvPr userDrawn="1"/>
          </p:nvCxnSpPr>
          <p:spPr>
            <a:xfrm>
              <a:off x="0" y="555955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2A121C21-7F60-43D7-B9B4-682B9D22E24D}"/>
                </a:ext>
              </a:extLst>
            </p:cNvPr>
            <p:cNvCxnSpPr/>
            <p:nvPr userDrawn="1"/>
          </p:nvCxnSpPr>
          <p:spPr>
            <a:xfrm>
              <a:off x="0" y="585216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.64 square" hidden="1">
            <a:extLst>
              <a:ext uri="{FF2B5EF4-FFF2-40B4-BE49-F238E27FC236}">
                <a16:creationId xmlns:a16="http://schemas.microsoft.com/office/drawing/2014/main" id="{90E0CE0A-15D7-405F-8DFA-B7F5AF47B03C}"/>
              </a:ext>
            </a:extLst>
          </p:cNvPr>
          <p:cNvSpPr/>
          <p:nvPr userDrawn="1"/>
        </p:nvSpPr>
        <p:spPr bwMode="auto">
          <a:xfrm>
            <a:off x="0" y="0"/>
            <a:ext cx="585216" cy="585216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87" name="Group 44">
            <a:extLst>
              <a:ext uri="{FF2B5EF4-FFF2-40B4-BE49-F238E27FC236}">
                <a16:creationId xmlns:a16="http://schemas.microsoft.com/office/drawing/2014/main" id="{1D2C63A6-15DC-D0E7-FF8B-D4CDCCCD4A06}"/>
              </a:ext>
            </a:extLst>
          </p:cNvPr>
          <p:cNvGrpSpPr/>
          <p:nvPr userDrawn="1"/>
        </p:nvGrpSpPr>
        <p:grpSpPr>
          <a:xfrm>
            <a:off x="-4" y="0"/>
            <a:ext cx="12192003" cy="6873874"/>
            <a:chOff x="-2" y="0"/>
            <a:chExt cx="12192002" cy="6873873"/>
          </a:xfrm>
        </p:grpSpPr>
        <p:sp>
          <p:nvSpPr>
            <p:cNvPr id="88" name="Straight Connector 8">
              <a:extLst>
                <a:ext uri="{FF2B5EF4-FFF2-40B4-BE49-F238E27FC236}">
                  <a16:creationId xmlns:a16="http://schemas.microsoft.com/office/drawing/2014/main" id="{D6C4ED68-408B-B83E-AA45-525E3C4BCDF9}"/>
                </a:ext>
              </a:extLst>
            </p:cNvPr>
            <p:cNvSpPr/>
            <p:nvPr/>
          </p:nvSpPr>
          <p:spPr>
            <a:xfrm flipH="1">
              <a:off x="375918" y="15873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9" name="Straight Connector 9">
              <a:extLst>
                <a:ext uri="{FF2B5EF4-FFF2-40B4-BE49-F238E27FC236}">
                  <a16:creationId xmlns:a16="http://schemas.microsoft.com/office/drawing/2014/main" id="{792727EB-1C7C-9A0D-FA2A-3B4C50606C91}"/>
                </a:ext>
              </a:extLst>
            </p:cNvPr>
            <p:cNvSpPr/>
            <p:nvPr/>
          </p:nvSpPr>
          <p:spPr>
            <a:xfrm flipH="1">
              <a:off x="1181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0" name="Straight Connector 10">
              <a:extLst>
                <a:ext uri="{FF2B5EF4-FFF2-40B4-BE49-F238E27FC236}">
                  <a16:creationId xmlns:a16="http://schemas.microsoft.com/office/drawing/2014/main" id="{4C4A6973-7513-B3C5-1D8B-0EF5C04D73FC}"/>
                </a:ext>
              </a:extLst>
            </p:cNvPr>
            <p:cNvSpPr/>
            <p:nvPr/>
          </p:nvSpPr>
          <p:spPr>
            <a:xfrm flipH="1" flipV="1">
              <a:off x="-2" y="365125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1" name="Straight Connector 15">
              <a:extLst>
                <a:ext uri="{FF2B5EF4-FFF2-40B4-BE49-F238E27FC236}">
                  <a16:creationId xmlns:a16="http://schemas.microsoft.com/office/drawing/2014/main" id="{9A8E31E6-34DE-ADB3-EF1B-C0557D4B29D5}"/>
                </a:ext>
              </a:extLst>
            </p:cNvPr>
            <p:cNvSpPr/>
            <p:nvPr/>
          </p:nvSpPr>
          <p:spPr>
            <a:xfrm flipH="1" flipV="1">
              <a:off x="-1" y="6459657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2" name="Straight Connector 16">
              <a:extLst>
                <a:ext uri="{FF2B5EF4-FFF2-40B4-BE49-F238E27FC236}">
                  <a16:creationId xmlns:a16="http://schemas.microsoft.com/office/drawing/2014/main" id="{A527C9AE-05CC-99BA-0EB3-391E4431248E}"/>
                </a:ext>
              </a:extLst>
            </p:cNvPr>
            <p:cNvSpPr/>
            <p:nvPr/>
          </p:nvSpPr>
          <p:spPr>
            <a:xfrm flipH="1">
              <a:off x="60858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3" name="Straight Connector 27">
              <a:extLst>
                <a:ext uri="{FF2B5EF4-FFF2-40B4-BE49-F238E27FC236}">
                  <a16:creationId xmlns:a16="http://schemas.microsoft.com/office/drawing/2014/main" id="{EA38B4B4-E97F-181A-B467-A724AA08B922}"/>
                </a:ext>
              </a:extLst>
            </p:cNvPr>
            <p:cNvSpPr/>
            <p:nvPr/>
          </p:nvSpPr>
          <p:spPr>
            <a:xfrm flipH="1">
              <a:off x="164591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4" name="Straight Connector 28">
              <a:extLst>
                <a:ext uri="{FF2B5EF4-FFF2-40B4-BE49-F238E27FC236}">
                  <a16:creationId xmlns:a16="http://schemas.microsoft.com/office/drawing/2014/main" id="{53612B63-CA7D-AAF3-BD18-632D17B3B718}"/>
                </a:ext>
              </a:extLst>
            </p:cNvPr>
            <p:cNvSpPr/>
            <p:nvPr/>
          </p:nvSpPr>
          <p:spPr>
            <a:xfrm flipH="1">
              <a:off x="292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5" name="Straight Connector 29">
              <a:extLst>
                <a:ext uri="{FF2B5EF4-FFF2-40B4-BE49-F238E27FC236}">
                  <a16:creationId xmlns:a16="http://schemas.microsoft.com/office/drawing/2014/main" id="{32535AE4-53B0-D55E-3D44-E9D2EE2A01B1}"/>
                </a:ext>
              </a:extLst>
            </p:cNvPr>
            <p:cNvSpPr/>
            <p:nvPr/>
          </p:nvSpPr>
          <p:spPr>
            <a:xfrm flipH="1">
              <a:off x="419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6" name="Straight Connector 30">
              <a:extLst>
                <a:ext uri="{FF2B5EF4-FFF2-40B4-BE49-F238E27FC236}">
                  <a16:creationId xmlns:a16="http://schemas.microsoft.com/office/drawing/2014/main" id="{5ABD1E6D-FB71-D618-6D44-E7063A0805E3}"/>
                </a:ext>
              </a:extLst>
            </p:cNvPr>
            <p:cNvSpPr/>
            <p:nvPr/>
          </p:nvSpPr>
          <p:spPr>
            <a:xfrm flipH="1">
              <a:off x="546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7" name="Straight Connector 31">
              <a:extLst>
                <a:ext uri="{FF2B5EF4-FFF2-40B4-BE49-F238E27FC236}">
                  <a16:creationId xmlns:a16="http://schemas.microsoft.com/office/drawing/2014/main" id="{C34A8359-6C18-A001-BBFE-65D19FA7C21D}"/>
                </a:ext>
              </a:extLst>
            </p:cNvPr>
            <p:cNvSpPr/>
            <p:nvPr/>
          </p:nvSpPr>
          <p:spPr>
            <a:xfrm flipH="1">
              <a:off x="673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8" name="Straight Connector 32">
              <a:extLst>
                <a:ext uri="{FF2B5EF4-FFF2-40B4-BE49-F238E27FC236}">
                  <a16:creationId xmlns:a16="http://schemas.microsoft.com/office/drawing/2014/main" id="{A38D25CE-BF39-7C20-4156-7E099055AAEB}"/>
                </a:ext>
              </a:extLst>
            </p:cNvPr>
            <p:cNvSpPr/>
            <p:nvPr/>
          </p:nvSpPr>
          <p:spPr>
            <a:xfrm flipH="1">
              <a:off x="800607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9" name="Straight Connector 33">
              <a:extLst>
                <a:ext uri="{FF2B5EF4-FFF2-40B4-BE49-F238E27FC236}">
                  <a16:creationId xmlns:a16="http://schemas.microsoft.com/office/drawing/2014/main" id="{51CA2D59-3DA6-585B-EE12-ED10BB796707}"/>
                </a:ext>
              </a:extLst>
            </p:cNvPr>
            <p:cNvSpPr/>
            <p:nvPr/>
          </p:nvSpPr>
          <p:spPr>
            <a:xfrm flipH="1">
              <a:off x="928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0" name="Straight Connector 34">
              <a:extLst>
                <a:ext uri="{FF2B5EF4-FFF2-40B4-BE49-F238E27FC236}">
                  <a16:creationId xmlns:a16="http://schemas.microsoft.com/office/drawing/2014/main" id="{52F0A127-5103-98BE-74FE-F0A96B3ACE91}"/>
                </a:ext>
              </a:extLst>
            </p:cNvPr>
            <p:cNvSpPr/>
            <p:nvPr/>
          </p:nvSpPr>
          <p:spPr>
            <a:xfrm flipH="1">
              <a:off x="10556239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1" name="Straight Connector 39">
              <a:extLst>
                <a:ext uri="{FF2B5EF4-FFF2-40B4-BE49-F238E27FC236}">
                  <a16:creationId xmlns:a16="http://schemas.microsoft.com/office/drawing/2014/main" id="{4F94CB7F-F878-55E2-A401-849DCF039E03}"/>
                </a:ext>
              </a:extLst>
            </p:cNvPr>
            <p:cNvSpPr/>
            <p:nvPr/>
          </p:nvSpPr>
          <p:spPr>
            <a:xfrm flipH="1" flipV="1">
              <a:off x="-1" y="242760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2" name="Straight Connector 40">
              <a:extLst>
                <a:ext uri="{FF2B5EF4-FFF2-40B4-BE49-F238E27FC236}">
                  <a16:creationId xmlns:a16="http://schemas.microsoft.com/office/drawing/2014/main" id="{085B8D04-9380-10CD-C2CB-46D958FC579D}"/>
                </a:ext>
              </a:extLst>
            </p:cNvPr>
            <p:cNvSpPr/>
            <p:nvPr/>
          </p:nvSpPr>
          <p:spPr>
            <a:xfrm flipH="1" flipV="1">
              <a:off x="-1" y="446976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3" name="Straight Connector 43">
              <a:extLst>
                <a:ext uri="{FF2B5EF4-FFF2-40B4-BE49-F238E27FC236}">
                  <a16:creationId xmlns:a16="http://schemas.microsoft.com/office/drawing/2014/main" id="{47FE5ECC-6D0B-2219-D685-67AB4CCA1CE1}"/>
                </a:ext>
              </a:extLst>
            </p:cNvPr>
            <p:cNvSpPr/>
            <p:nvPr/>
          </p:nvSpPr>
          <p:spPr>
            <a:xfrm flipH="1" flipV="1">
              <a:off x="-2" y="3423284"/>
              <a:ext cx="12192001" cy="1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4" name="Straight Connector 29">
              <a:extLst>
                <a:ext uri="{FF2B5EF4-FFF2-40B4-BE49-F238E27FC236}">
                  <a16:creationId xmlns:a16="http://schemas.microsoft.com/office/drawing/2014/main" id="{15406F00-A54C-6A88-2A60-6B5B0A97B310}"/>
                </a:ext>
              </a:extLst>
            </p:cNvPr>
            <p:cNvSpPr/>
            <p:nvPr userDrawn="1"/>
          </p:nvSpPr>
          <p:spPr>
            <a:xfrm flipH="1">
              <a:off x="104793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5" name="Straight Connector 16">
              <a:extLst>
                <a:ext uri="{FF2B5EF4-FFF2-40B4-BE49-F238E27FC236}">
                  <a16:creationId xmlns:a16="http://schemas.microsoft.com/office/drawing/2014/main" id="{6E36BE38-2B70-4280-FF50-C779DA8A9318}"/>
                </a:ext>
              </a:extLst>
            </p:cNvPr>
            <p:cNvSpPr/>
            <p:nvPr userDrawn="1"/>
          </p:nvSpPr>
          <p:spPr>
            <a:xfrm flipH="1">
              <a:off x="5979160" y="0"/>
              <a:ext cx="1" cy="6858000"/>
            </a:xfrm>
            <a:prstGeom prst="line">
              <a:avLst/>
            </a:prstGeom>
            <a:noFill/>
            <a:ln w="6350" cap="flat">
              <a:solidFill>
                <a:srgbClr val="D9D9D9">
                  <a:alpha val="0"/>
                </a:srgbClr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35" name=".32 square" hidden="1">
            <a:extLst>
              <a:ext uri="{FF2B5EF4-FFF2-40B4-BE49-F238E27FC236}">
                <a16:creationId xmlns:a16="http://schemas.microsoft.com/office/drawing/2014/main" id="{09835393-211C-428D-B22F-51EE7A413599}"/>
              </a:ext>
            </a:extLst>
          </p:cNvPr>
          <p:cNvSpPr/>
          <p:nvPr userDrawn="1"/>
        </p:nvSpPr>
        <p:spPr bwMode="auto">
          <a:xfrm>
            <a:off x="0" y="0"/>
            <a:ext cx="292608" cy="292608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46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ransition>
    <p:fade/>
  </p:transition>
  <p:hf hdr="0" ftr="0" dt="0"/>
  <p:txStyles>
    <p:titleStyle>
      <a:lvl1pPr algn="l" defTabSz="932742" rtl="0" eaLnBrk="1" latinLnBrk="0" hangingPunct="1">
        <a:lnSpc>
          <a:spcPct val="100000"/>
        </a:lnSpc>
        <a:spcBef>
          <a:spcPct val="0"/>
        </a:spcBef>
        <a:buNone/>
        <a:defRPr lang="en-US" sz="3600" b="0" kern="1200" cap="none" spc="-50" baseline="0" dirty="0" smtClean="0">
          <a:ln w="3175">
            <a:noFill/>
          </a:ln>
          <a:solidFill>
            <a:schemeClr val="tx1"/>
          </a:solidFill>
          <a:effectLst/>
          <a:latin typeface="+mj-lt"/>
          <a:ea typeface="+mn-ea"/>
          <a:cs typeface="Segoe UI" pitchFamily="34" charset="0"/>
        </a:defRPr>
      </a:lvl1pPr>
    </p:titleStyle>
    <p:bodyStyle>
      <a:lvl1pPr marL="228600" marR="0" indent="-228600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800" kern="1200" spc="0" baseline="0">
          <a:solidFill>
            <a:schemeClr val="tx1"/>
          </a:solidFill>
          <a:latin typeface="+mn-lt"/>
          <a:ea typeface="+mn-ea"/>
          <a:cs typeface="Segoe UI" panose="020B0502040204020203" pitchFamily="34" charset="0"/>
        </a:defRPr>
      </a:lvl1pPr>
      <a:lvl2pPr marL="457200" marR="0" indent="-228600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0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7225" marR="0" indent="-20002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842963" marR="0" indent="-18097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4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023938" marR="0" indent="-16827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4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65040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1412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7783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64155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71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42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113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84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85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22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97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969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pos="368">
          <p15:clr>
            <a:srgbClr val="C35EA4"/>
          </p15:clr>
        </p15:guide>
        <p15:guide id="17" pos="7313">
          <p15:clr>
            <a:srgbClr val="C35EA4"/>
          </p15:clr>
        </p15:guide>
        <p15:guide id="25" orient="horz" pos="369">
          <p15:clr>
            <a:srgbClr val="C35EA4"/>
          </p15:clr>
        </p15:guide>
        <p15:guide id="26" orient="horz" pos="3949">
          <p15:clr>
            <a:srgbClr val="C35EA4"/>
          </p15:clr>
        </p15:guide>
        <p15:guide id="27" orient="horz" pos="184">
          <p15:clr>
            <a:srgbClr val="A4A3A4"/>
          </p15:clr>
        </p15:guide>
        <p15:guide id="28" pos="185">
          <p15:clr>
            <a:srgbClr val="A4A3A4"/>
          </p15:clr>
        </p15:guide>
        <p15:guide id="29" orient="horz" pos="4135">
          <p15:clr>
            <a:srgbClr val="A4A3A4"/>
          </p15:clr>
        </p15:guide>
        <p15:guide id="30" pos="749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6D11D9-4618-9B6E-70F1-4F2B68DED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goe UI Semibold"/>
                <a:cs typeface="Segoe UI Semibold"/>
              </a:rPr>
              <a:t>Emergency response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BEC1F8-E3BA-D7F8-19F4-349A1048834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cs typeface="Segoe UI"/>
                <a:sym typeface="Segoe UI Light"/>
              </a:rPr>
              <a:t>Be ready. 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cs typeface="Segoe UI"/>
                <a:sym typeface="Segoe UI Light"/>
              </a:rPr>
              <a:t>Take a minute to look around. Know where the closest exit is. 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  <a:sym typeface="Segoe UI Light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cs typeface="Segoe UI"/>
                <a:sym typeface="Segoe UI Light"/>
              </a:rPr>
              <a:t>Consider what kind of assistance you may need.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cs typeface="Segoe UI"/>
                <a:sym typeface="Segoe UI Light"/>
              </a:rPr>
              <a:t>Let someone near you know how best to help you. 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  <a:sym typeface="Segoe UI Light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cs typeface="Segoe UI"/>
                <a:sym typeface="Segoe UI Light"/>
              </a:rPr>
              <a:t>If an alarm sounds, stay calm. 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cs typeface="Segoe UI"/>
                <a:sym typeface="Segoe UI Light"/>
              </a:rPr>
              <a:t>Listen and follow instructions. 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  <a:sym typeface="Segoe UI Light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cs typeface="Segoe UI"/>
                <a:sym typeface="Segoe UI Light"/>
              </a:rPr>
              <a:t>If asked to evacuate, move quickly and quietly.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cs typeface="Segoe UI"/>
                <a:sym typeface="Segoe UI Light"/>
              </a:rPr>
              <a:t>Wait for an “all clear” signal before returning to the building.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  <a:sym typeface="Segoe UI Light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47CC2A7-77B6-B486-EF13-631E9A6BCF4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Let’s talk about how to respond in an emergency.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1ACE200B-A6BC-B7F8-B6C0-0CFDE0317FEF}"/>
              </a:ext>
            </a:extLst>
          </p:cNvPr>
          <p:cNvSpPr txBox="1">
            <a:spLocks/>
          </p:cNvSpPr>
          <p:nvPr/>
        </p:nvSpPr>
        <p:spPr>
          <a:xfrm>
            <a:off x="11353124" y="135794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50" b="0" i="0" u="none" strike="noStrike" cap="none" spc="0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Segoe UI" panose="020B0502040204020203" pitchFamily="34" charset="0"/>
                <a:ea typeface="+mj-ea"/>
                <a:cs typeface="Segoe UI" panose="020B0502040204020203" pitchFamily="34" charset="0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26CAABB1-90EC-41F7-BC66-96033C7D90C9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Picture 7" descr="A purple and pink light&#10;&#10;Description automatically generated">
            <a:extLst>
              <a:ext uri="{FF2B5EF4-FFF2-40B4-BE49-F238E27FC236}">
                <a16:creationId xmlns:a16="http://schemas.microsoft.com/office/drawing/2014/main" id="{51312701-DB90-AC07-3735-791A9FC3E2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650" y="4773420"/>
            <a:ext cx="1923220" cy="1057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29312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F03E0-BCF3-4A06-4EB9-637ED32F5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Segoe UI Semibold"/>
                <a:cs typeface="Segoe UI Semibold"/>
              </a:rPr>
              <a:t>Emergency response</a:t>
            </a:r>
            <a:endParaRPr lang="en-US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ED30C8C6-A908-6232-8198-1F08751559A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4092" r="-144092"/>
          <a:stretch/>
        </p:blipFill>
        <p:spPr>
          <a:xfrm>
            <a:off x="354641" y="4007093"/>
            <a:ext cx="11455149" cy="1622695"/>
          </a:xfrm>
          <a:solidFill>
            <a:srgbClr val="F2F2F2"/>
          </a:solidFill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D2A2ED-9671-E3C2-804F-C3C9DF7C5EB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666538" y="6492875"/>
            <a:ext cx="525462" cy="365125"/>
          </a:xfrm>
        </p:spPr>
        <p:txBody>
          <a:bodyPr/>
          <a:lstStyle/>
          <a:p>
            <a:fld id="{26CAABB1-90EC-41F7-BC66-96033C7D90C9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5607BFC5-143A-0FC3-84B9-A194BF5567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649200"/>
              </p:ext>
            </p:extLst>
          </p:nvPr>
        </p:nvGraphicFramePr>
        <p:xfrm>
          <a:off x="360419" y="1131108"/>
          <a:ext cx="11449371" cy="28973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77688">
                  <a:extLst>
                    <a:ext uri="{9D8B030D-6E8A-4147-A177-3AD203B41FA5}">
                      <a16:colId xmlns:a16="http://schemas.microsoft.com/office/drawing/2014/main" val="4143469145"/>
                    </a:ext>
                  </a:extLst>
                </a:gridCol>
                <a:gridCol w="2690561">
                  <a:extLst>
                    <a:ext uri="{9D8B030D-6E8A-4147-A177-3AD203B41FA5}">
                      <a16:colId xmlns:a16="http://schemas.microsoft.com/office/drawing/2014/main" val="1977491951"/>
                    </a:ext>
                  </a:extLst>
                </a:gridCol>
                <a:gridCol w="2690561">
                  <a:extLst>
                    <a:ext uri="{9D8B030D-6E8A-4147-A177-3AD203B41FA5}">
                      <a16:colId xmlns:a16="http://schemas.microsoft.com/office/drawing/2014/main" val="703522198"/>
                    </a:ext>
                  </a:extLst>
                </a:gridCol>
                <a:gridCol w="2690561">
                  <a:extLst>
                    <a:ext uri="{9D8B030D-6E8A-4147-A177-3AD203B41FA5}">
                      <a16:colId xmlns:a16="http://schemas.microsoft.com/office/drawing/2014/main" val="1686459587"/>
                    </a:ext>
                  </a:extLst>
                </a:gridCol>
              </a:tblGrid>
              <a:tr h="624587">
                <a:tc gridSpan="4">
                  <a:txBody>
                    <a:bodyPr/>
                    <a:lstStyle/>
                    <a:p>
                      <a:pPr algn="l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Segoe UI Semibold" panose="020B0702040204020203" pitchFamily="34" charset="0"/>
                          <a:ea typeface="Calibri"/>
                          <a:cs typeface="Segoe UI Semibold" panose="020B0702040204020203" pitchFamily="34" charset="0"/>
                        </a:rPr>
                        <a:t>Let’s talk about how to respond in an emergency.</a:t>
                      </a:r>
                    </a:p>
                  </a:txBody>
                  <a:tcPr marL="71783" marR="71783" marT="997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9C5B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  <a:ea typeface="Calibri"/>
                        <a:cs typeface="Segoe UI"/>
                      </a:endParaRPr>
                    </a:p>
                  </a:txBody>
                  <a:tcPr marL="71783" marR="71783" marT="997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9C5B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  <a:ea typeface="Calibri"/>
                        <a:cs typeface="Segoe UI"/>
                      </a:endParaRPr>
                    </a:p>
                  </a:txBody>
                  <a:tcPr marL="71783" marR="71783" marT="997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9C5B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  <a:ea typeface="Calibri"/>
                        <a:cs typeface="Segoe UI"/>
                      </a:endParaRPr>
                    </a:p>
                  </a:txBody>
                  <a:tcPr marL="71783" marR="71783" marT="997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9C5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780854"/>
                  </a:ext>
                </a:extLst>
              </a:tr>
              <a:tr h="1136405">
                <a:tc>
                  <a:txBody>
                    <a:bodyPr/>
                    <a:lstStyle/>
                    <a:p>
                      <a:pPr algn="ctr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  <a:ea typeface="Calibri"/>
                          <a:cs typeface="Segoe UI"/>
                        </a:rPr>
                        <a:t>Be ready.</a:t>
                      </a:r>
                    </a:p>
                  </a:txBody>
                  <a:tcPr marL="71783" marR="71783" marT="997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  <a:ea typeface="Calibri"/>
                          <a:cs typeface="Segoe UI"/>
                        </a:rPr>
                        <a:t>Consider what assistance you may need.</a:t>
                      </a:r>
                    </a:p>
                  </a:txBody>
                  <a:tcPr marL="71783" marR="71783" marT="997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  <a:ea typeface="Calibri"/>
                          <a:cs typeface="Segoe UI"/>
                        </a:rPr>
                        <a:t>If an alarm sounds, stay calm.</a:t>
                      </a:r>
                    </a:p>
                  </a:txBody>
                  <a:tcPr marL="71783" marR="71783" marT="997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  <a:ea typeface="Calibri"/>
                          <a:cs typeface="Segoe UI"/>
                        </a:rPr>
                        <a:t>If asked to evacuate, move quickly and quietly</a:t>
                      </a:r>
                    </a:p>
                  </a:txBody>
                  <a:tcPr marL="71783" marR="71783" marT="997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167147"/>
                  </a:ext>
                </a:extLst>
              </a:tr>
              <a:tr h="1136405">
                <a:tc>
                  <a:txBody>
                    <a:bodyPr/>
                    <a:lstStyle/>
                    <a:p>
                      <a:pPr algn="ctr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latin typeface="Segoe UI"/>
                          <a:cs typeface="Segoe UI"/>
                        </a:rPr>
                        <a:t>Take a minute to look around. Know where the closest exit is.</a:t>
                      </a:r>
                      <a:endParaRPr lang="en-US" sz="1400" b="0" i="0" u="none" strike="noStrike" dirty="0">
                        <a:effectLst/>
                        <a:latin typeface="Segoe UI"/>
                        <a:ea typeface="Calibri"/>
                        <a:cs typeface="Segoe UI"/>
                      </a:endParaRPr>
                    </a:p>
                  </a:txBody>
                  <a:tcPr marL="71783" marR="71783" marT="91440" marB="9144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latin typeface="Segoe UI"/>
                          <a:cs typeface="Segoe UI"/>
                        </a:rPr>
                        <a:t>Let someone near you know how best to help you.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  <a:ea typeface="Calibri"/>
                          <a:cs typeface="Segoe UI"/>
                        </a:rPr>
                        <a:t> </a:t>
                      </a:r>
                    </a:p>
                  </a:txBody>
                  <a:tcPr marL="71783" marR="71783"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latin typeface="Segoe UI"/>
                          <a:cs typeface="Segoe UI"/>
                        </a:rPr>
                        <a:t>Listen and follow instructions.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Segoe UI"/>
                        <a:ea typeface="Calibri"/>
                        <a:cs typeface="Segoe UI"/>
                      </a:endParaRPr>
                    </a:p>
                  </a:txBody>
                  <a:tcPr marL="71783" marR="71783"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latin typeface="Segoe UI"/>
                          <a:cs typeface="Segoe UI"/>
                        </a:rPr>
                        <a:t>Wait for an “all clear” signal before returning to the building.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"/>
                          <a:ea typeface="Calibri"/>
                          <a:cs typeface="Segoe UI"/>
                        </a:rPr>
                        <a:t> </a:t>
                      </a:r>
                    </a:p>
                  </a:txBody>
                  <a:tcPr marL="71783" marR="71783"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687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20956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A20577E9-741A-9131-07CA-9C16A545A0C6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1829" b="-51829"/>
          <a:stretch/>
        </p:blipFill>
        <p:spPr>
          <a:xfrm>
            <a:off x="-1" y="10"/>
            <a:ext cx="6131169" cy="6857990"/>
          </a:xfrm>
          <a:noFill/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F6C6C832-25DD-7CE0-20EC-5D14BFD0A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4487" y="1503363"/>
            <a:ext cx="5053012" cy="648166"/>
          </a:xfrm>
        </p:spPr>
        <p:txBody>
          <a:bodyPr anchor="ctr">
            <a:normAutofit/>
          </a:bodyPr>
          <a:lstStyle/>
          <a:p>
            <a:r>
              <a:rPr lang="en-US" dirty="0"/>
              <a:t>Emergency response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EE5216F3-DC0F-014B-2507-7A2A99BB17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6CAABB1-90EC-41F7-BC66-96033C7D90C9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F405CC8-3155-7AC4-0989-1DAF116213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94488" y="2272553"/>
            <a:ext cx="5053012" cy="383456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49C5B1"/>
                </a:solidFill>
                <a:latin typeface="Segoe UI"/>
                <a:cs typeface="Segoe UI"/>
              </a:rPr>
              <a:t>Let’s talk about how to respond in an emergency.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>
                <a:latin typeface="Segoe UI"/>
                <a:cs typeface="Segoe UI"/>
              </a:rPr>
              <a:t>Be ready. </a:t>
            </a:r>
            <a:r>
              <a:rPr lang="en-US" sz="2000" dirty="0">
                <a:latin typeface="Segoe UI"/>
                <a:cs typeface="Segoe UI"/>
              </a:rPr>
              <a:t>Take a minute to look around. Know where the closest exit is. </a:t>
            </a: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>
                <a:latin typeface="Segoe UI"/>
                <a:cs typeface="Segoe UI"/>
              </a:rPr>
              <a:t>Consider what kind of assistance you may need. </a:t>
            </a:r>
            <a:r>
              <a:rPr lang="en-US" sz="2000" dirty="0">
                <a:latin typeface="Segoe UI"/>
                <a:cs typeface="Segoe UI"/>
              </a:rPr>
              <a:t>Let someone near you know how best to help you. </a:t>
            </a:r>
            <a:endParaRPr lang="en-US" sz="20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>
                <a:latin typeface="Segoe UI"/>
                <a:cs typeface="Segoe UI"/>
              </a:rPr>
              <a:t>If an alarm sounds, stay calm. </a:t>
            </a:r>
            <a:r>
              <a:rPr lang="en-US" sz="2000" dirty="0">
                <a:latin typeface="Segoe UI"/>
                <a:cs typeface="Segoe UI"/>
              </a:rPr>
              <a:t>Listen and follow instructions. </a:t>
            </a:r>
            <a:endParaRPr lang="en-US" sz="20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>
                <a:latin typeface="Segoe UI"/>
                <a:cs typeface="Segoe UI"/>
              </a:rPr>
              <a:t>If asked to evacuate, move quickly and quietly. </a:t>
            </a:r>
            <a:r>
              <a:rPr lang="en-US" sz="2000" dirty="0">
                <a:latin typeface="Segoe UI"/>
                <a:cs typeface="Segoe UI"/>
              </a:rPr>
              <a:t>Wait for an “all clear” signal before returning to the building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69062047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Custom 25">
      <a:dk1>
        <a:srgbClr val="000000"/>
      </a:dk1>
      <a:lt1>
        <a:srgbClr val="FFFFFF"/>
      </a:lt1>
      <a:dk2>
        <a:srgbClr val="A7A7A7"/>
      </a:dk2>
      <a:lt2>
        <a:srgbClr val="E2C5AB"/>
      </a:lt2>
      <a:accent1>
        <a:srgbClr val="233D6C"/>
      </a:accent1>
      <a:accent2>
        <a:srgbClr val="45BBA5"/>
      </a:accent2>
      <a:accent3>
        <a:srgbClr val="FBAF2C"/>
      </a:accent3>
      <a:accent4>
        <a:srgbClr val="FFC000"/>
      </a:accent4>
      <a:accent5>
        <a:srgbClr val="FA4F35"/>
      </a:accent5>
      <a:accent6>
        <a:srgbClr val="FC9583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MS_OHS Deck_R4.pptx" id="{77DDD3FD-B727-4BDD-A461-4A0B023098AE}" vid="{26F338C0-7C6D-4571-B8BB-9D4CD9D36A64}"/>
    </a:ext>
  </a:extLst>
</a:theme>
</file>

<file path=ppt/theme/theme2.xml><?xml version="1.0" encoding="utf-8"?>
<a:theme xmlns:a="http://schemas.openxmlformats.org/drawingml/2006/main" name="Black hyperlink and grey background">
  <a:themeElements>
    <a:clrScheme name="Custom 17">
      <a:dk1>
        <a:srgbClr val="000000"/>
      </a:dk1>
      <a:lt1>
        <a:srgbClr val="FFFFFF"/>
      </a:lt1>
      <a:dk2>
        <a:srgbClr val="274B47"/>
      </a:dk2>
      <a:lt2>
        <a:srgbClr val="E6E6E6"/>
      </a:lt2>
      <a:accent1>
        <a:srgbClr val="008575"/>
      </a:accent1>
      <a:accent2>
        <a:srgbClr val="274B47"/>
      </a:accent2>
      <a:accent3>
        <a:srgbClr val="50E6FF"/>
      </a:accent3>
      <a:accent4>
        <a:srgbClr val="0078D4"/>
      </a:accent4>
      <a:accent5>
        <a:srgbClr val="243A5E"/>
      </a:accent5>
      <a:accent6>
        <a:srgbClr val="737373"/>
      </a:accent6>
      <a:hlink>
        <a:srgbClr val="000000"/>
      </a:hlink>
      <a:folHlink>
        <a:srgbClr val="000000"/>
      </a:folHlink>
    </a:clrScheme>
    <a:fontScheme name="Microsoft 2019 Brand Templates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algn="l" defTabSz="932472" fontAlgn="base">
          <a:spcBef>
            <a:spcPct val="0"/>
          </a:spcBef>
          <a:spcAft>
            <a:spcPct val="0"/>
          </a:spcAft>
          <a:defRPr sz="2000" dirty="0" err="1" smtClean="0">
            <a:solidFill>
              <a:srgbClr val="FFFFFF"/>
            </a:soli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 w="lg" len="med"/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MS_OHS Deck_R4.pptx" id="{77DDD3FD-B727-4BDD-A461-4A0B023098AE}" vid="{F680669B-CEE6-47E3-BD62-484409BE2D46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C7FEF5324AFC4B95288B82912D0F51" ma:contentTypeVersion="9" ma:contentTypeDescription="Create a new document." ma:contentTypeScope="" ma:versionID="80ddc962b6db6f8c85a5553a64085466">
  <xsd:schema xmlns:xsd="http://www.w3.org/2001/XMLSchema" xmlns:xs="http://www.w3.org/2001/XMLSchema" xmlns:p="http://schemas.microsoft.com/office/2006/metadata/properties" xmlns:ns1="http://schemas.microsoft.com/sharepoint/v3" xmlns:ns2="6d78d3f8-3e32-4f60-8aaa-4620e3982db2" targetNamespace="http://schemas.microsoft.com/office/2006/metadata/properties" ma:root="true" ma:fieldsID="e80f7a7f92e36799953a9ea096e82254" ns1:_="" ns2:_="">
    <xsd:import namespace="http://schemas.microsoft.com/sharepoint/v3"/>
    <xsd:import namespace="6d78d3f8-3e32-4f60-8aaa-4620e3982d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78d3f8-3e32-4f60-8aaa-4620e3982d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1B8F0A-6555-491D-B492-D454997D4E13}">
  <ds:schemaRefs>
    <ds:schemaRef ds:uri="7f2428db-0e75-462e-b9e2-e32af1eea7a5"/>
    <ds:schemaRef ds:uri="cc2aa0cd-8924-449b-8ec4-891aac11e18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22fe5076-1991-44ac-b2e4-02997d6c93ff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8C1D675-547C-4169-AEA5-1D297B101A90}"/>
</file>

<file path=customXml/itemProps3.xml><?xml version="1.0" encoding="utf-8"?>
<ds:datastoreItem xmlns:ds="http://schemas.openxmlformats.org/officeDocument/2006/customXml" ds:itemID="{3E1EE655-A753-413C-9F2E-51F3F18CEF0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257</Words>
  <Application>Microsoft Office PowerPoint</Application>
  <PresentationFormat>Widescreen</PresentationFormat>
  <Paragraphs>25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Black hyperlink and grey background</vt:lpstr>
      <vt:lpstr>Emergency response</vt:lpstr>
      <vt:lpstr>Emergency response</vt:lpstr>
      <vt:lpstr>Emergency response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OHS walking deck</dc:title>
  <dc:subject/>
  <dc:creator>Daniel Fernández Alvarado</dc:creator>
  <cp:keywords/>
  <dc:description/>
  <cp:lastModifiedBy>Ian Kimmich</cp:lastModifiedBy>
  <cp:revision>5</cp:revision>
  <dcterms:created xsi:type="dcterms:W3CDTF">2023-02-22T22:21:45Z</dcterms:created>
  <dcterms:modified xsi:type="dcterms:W3CDTF">2023-08-17T20:05:49Z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0x010100A4C7FEF5324AFC4B95288B82912D0F51</vt:lpwstr>
  </property>
  <property fmtid="{D5CDD505-2E9C-101B-9397-08002B2CF9AE}" pid="3" name="MediaServiceImageTags">
    <vt:lpwstr/>
  </property>
</Properties>
</file>