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7" r:id="rId4"/>
    <p:sldMasterId id="2147483671" r:id="rId5"/>
  </p:sldMasterIdLst>
  <p:notesMasterIdLst>
    <p:notesMasterId r:id="rId9"/>
  </p:notesMasterIdLst>
  <p:sldIdLst>
    <p:sldId id="2147471352" r:id="rId6"/>
    <p:sldId id="2147471371" r:id="rId7"/>
    <p:sldId id="2147471372" r:id="rId8"/>
  </p:sldIdLst>
  <p:sldSz cx="6858000" cy="9144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9pPr>
  </p:defaultTextStyle>
  <p:extLst>
    <p:ext uri="{521415D9-36F7-43E2-AB2F-B90AF26B5E84}">
      <p14:sectionLst xmlns:p14="http://schemas.microsoft.com/office/powerpoint/2010/main">
        <p14:section name="Default Section" id="{8639296B-25F8-4306-9474-CD64E502843C}">
          <p14:sldIdLst>
            <p14:sldId id="2147471352"/>
            <p14:sldId id="2147471371"/>
            <p14:sldId id="2147471372"/>
          </p14:sldIdLst>
        </p14:section>
        <p14:section name="Originals" id="{272983C5-D784-4285-A808-DB7267A563FB}">
          <p14:sldIdLst/>
        </p14:section>
      </p14:sectionLst>
    </p:ext>
    <p:ext uri="{EFAFB233-063F-42B5-8137-9DF3F51BA10A}">
      <p15:sldGuideLst xmlns:p15="http://schemas.microsoft.com/office/powerpoint/2012/main">
        <p15:guide id="1" orient="horz" pos="288" userDrawn="1">
          <p15:clr>
            <a:srgbClr val="A4A3A4"/>
          </p15:clr>
        </p15:guide>
        <p15:guide id="2" pos="4185" userDrawn="1">
          <p15:clr>
            <a:srgbClr val="A4A3A4"/>
          </p15:clr>
        </p15:guide>
        <p15:guide id="3" orient="horz" pos="5472" userDrawn="1">
          <p15:clr>
            <a:srgbClr val="A4A3A4"/>
          </p15:clr>
        </p15:guide>
        <p15:guide id="4" pos="135" userDrawn="1">
          <p15:clr>
            <a:srgbClr val="A4A3A4"/>
          </p15:clr>
        </p15:guide>
        <p15:guide id="5" orient="horz" pos="2880" userDrawn="1">
          <p15:clr>
            <a:srgbClr val="A4A3A4"/>
          </p15:clr>
        </p15:guide>
        <p15:guide id="6" pos="905" userDrawn="1">
          <p15:clr>
            <a:srgbClr val="A4A3A4"/>
          </p15:clr>
        </p15:guide>
        <p15:guide id="7" pos="2727"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FF2A307-9787-9A20-388C-375045767815}" name="Luigi Serio Jr" initials="LSJ" userId="S::luigis@we-worldwide.com::b137cb19-5d6d-4bb1-8ec7-b3a52eec0658" providerId="AD"/>
  <p188:author id="{2B631927-B643-07E9-4753-CE93E858E55C}" name="Guest User" initials="GU" userId="S::urn:spo:anon#cfb5eea1e7e513aac7307efbb478f89a8d0538cdc068c50019025ea8d422a057::" providerId="AD"/>
  <p188:author id="{CDFC8628-3BA0-E1E9-7C4B-A2B22583C6B0}" name="Brianne Pruitt" initials="BP" userId="S::bpruitt@we-worldwide.com::573dc38f-55ec-4a0a-848c-8365bac6da4b" providerId="AD"/>
  <p188:author id="{174AAA34-597A-9C6C-47EA-2A877E055338}" name="Ivan Lauer" initials="IL" userId="S::ilaue@we-worldwide.com::78befca5-bebe-4fea-b64e-8f238b78176a" providerId="AD"/>
  <p188:author id="{45FA284C-8697-14AD-8242-E4AB7BDF3D02}" name="Talon Bray" initials="TB" userId="S::tbray@we-worldwide.com::60bc8b7c-4801-463a-ab11-e071e2ec4500" providerId="AD"/>
  <p188:author id="{8443ED59-20C7-4FDF-8DCA-8A14D1AA1C8C}" name="Microsoft Office User" initials="MOU" userId="Microsoft Office User" providerId="None"/>
  <p188:author id="{BE920E5A-6684-0960-5A11-E95028735279}" name="Guest User" initials="GU" userId="S::urn:spo:anon#622a20c5f4246691f4c5966f0ccfb711d4fe718ad6e994211378fd06c436fb3a::" providerId="AD"/>
  <p188:author id="{2D9D3B6A-98BA-1B53-71D3-CBBA4C0BC06C}" name="Mason Cheung" initials="MC" userId="S::mcheung@we-worldwide.com::9096762b-cf7c-4435-b094-ad66bb64d120" providerId="AD"/>
  <p188:author id="{31389989-C762-E73E-CB27-00A147E3C89E}" name="Lou Maxon III" initials="LI" userId="S::lmaxon@we-worldwide.com::dfb8c7a0-c38c-4721-8702-6d7dd4545b18" providerId="AD"/>
  <p188:author id="{9973978E-FB6D-5F3E-6580-DDE8B138A4CB}" name="Christopher Hawley (Waggener Edstrom Worldwide, In)" initials="CI" userId="S::v-chawley@microsoft.com::f4145355-bf7a-40f2-b932-a4a45c7dc37d" providerId="AD"/>
  <p188:author id="{59B57BAC-03C3-CE2C-451A-B0603975CAE2}" name="Michael Lee" initials="ML" userId="S::milee@we-worldwide.com::ec205580-b353-4964-954f-8d4ee3995fbf" providerId="AD"/>
  <p188:author id="{279666AD-9132-49D5-3BA2-B99854551B33}" name="Ian Kimmich" initials="IK" userId="S::ikimmich@we-worldwide.com::3bf576a0-1668-49a6-aed8-9d9c528add61" providerId="AD"/>
  <p188:author id="{1E83EABB-6E0D-67E9-C71D-08C33AFA54EA}" name="Eric Wilinski" initials="EW" userId="S::ewilinski@we-worldwide.com::d459117e-7d6c-4c46-8d1b-8d220f89958f" providerId="AD"/>
  <p188:author id="{C3A87ACC-513D-0E5C-10E6-E29935F975BC}" name="Guest User" initials="GU" userId="S::urn:spo:anon#89078eab088a3c2ca779c8f7cc29cd1a826b92c896cef897c2c6f3155b3709cd::" providerId="AD"/>
  <p188:author id="{C18D8DCE-CE0E-7D45-C373-41FEF06FC965}" name="Kirsten Klieman (Waggener Edstrom Worldwide, In)" initials="KK(EWI" userId="S::v-kklieman@microsoft.com::dab51c35-601c-4e31-8350-8dfc1eb3436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79D4"/>
    <a:srgbClr val="FFB900"/>
    <a:srgbClr val="F4364C"/>
    <a:srgbClr val="49C5B1"/>
    <a:srgbClr val="2A446F"/>
    <a:srgbClr val="FFB3BB"/>
    <a:srgbClr val="FFE399"/>
    <a:srgbClr val="BADDD2"/>
    <a:srgbClr val="243A5E"/>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3108" y="96"/>
      </p:cViewPr>
      <p:guideLst>
        <p:guide orient="horz" pos="288"/>
        <p:guide pos="4185"/>
        <p:guide orient="horz" pos="5472"/>
        <p:guide pos="135"/>
        <p:guide orient="horz" pos="2880"/>
        <p:guide pos="905"/>
        <p:guide pos="272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anda Cote" userId="af632bbb-4353-4e37-88d9-b54dff96c9ae" providerId="ADAL" clId="{6674DFBD-DB11-4ED5-8E97-38003492763D}"/>
    <pc:docChg chg="">
      <pc:chgData name="Amanda Cote" userId="af632bbb-4353-4e37-88d9-b54dff96c9ae" providerId="ADAL" clId="{6674DFBD-DB11-4ED5-8E97-38003492763D}" dt="2023-08-08T20:27:24.058" v="2"/>
      <pc:docMkLst>
        <pc:docMk/>
      </pc:docMkLst>
      <pc:sldChg chg="delCm">
        <pc:chgData name="Amanda Cote" userId="af632bbb-4353-4e37-88d9-b54dff96c9ae" providerId="ADAL" clId="{6674DFBD-DB11-4ED5-8E97-38003492763D}" dt="2023-08-08T20:27:24.058" v="2"/>
        <pc:sldMkLst>
          <pc:docMk/>
          <pc:sldMk cId="4238781671" sldId="2147471371"/>
        </pc:sldMkLst>
        <pc:extLst>
          <p:ext xmlns:p="http://schemas.openxmlformats.org/presentationml/2006/main" uri="{D6D511B9-2390-475A-947B-AFAB55BFBCF1}">
            <pc226:cmChg xmlns:pc226="http://schemas.microsoft.com/office/powerpoint/2022/06/main/command" chg="del">
              <pc226:chgData name="Amanda Cote" userId="af632bbb-4353-4e37-88d9-b54dff96c9ae" providerId="ADAL" clId="{6674DFBD-DB11-4ED5-8E97-38003492763D}" dt="2023-08-08T20:27:24.058" v="2"/>
              <pc2:cmMkLst xmlns:pc2="http://schemas.microsoft.com/office/powerpoint/2019/9/main/command">
                <pc:docMk/>
                <pc:sldMk cId="4238781671" sldId="2147471371"/>
                <pc2:cmMk id="{A80A3B1B-C502-41EC-9AF8-B8C45F897B3D}"/>
              </pc2:cmMkLst>
            </pc226:cmChg>
            <pc226:cmChg xmlns:pc226="http://schemas.microsoft.com/office/powerpoint/2022/06/main/command" chg="del">
              <pc226:chgData name="Amanda Cote" userId="af632bbb-4353-4e37-88d9-b54dff96c9ae" providerId="ADAL" clId="{6674DFBD-DB11-4ED5-8E97-38003492763D}" dt="2023-08-08T20:27:22.291" v="0"/>
              <pc2:cmMkLst xmlns:pc2="http://schemas.microsoft.com/office/powerpoint/2019/9/main/command">
                <pc:docMk/>
                <pc:sldMk cId="4238781671" sldId="2147471371"/>
                <pc2:cmMk id="{D6350A6C-0700-43E5-AE77-AAEE479B61A7}"/>
              </pc2:cmMkLst>
            </pc226:cmChg>
            <pc226:cmChg xmlns:pc226="http://schemas.microsoft.com/office/powerpoint/2022/06/main/command" chg="del">
              <pc226:chgData name="Amanda Cote" userId="af632bbb-4353-4e37-88d9-b54dff96c9ae" providerId="ADAL" clId="{6674DFBD-DB11-4ED5-8E97-38003492763D}" dt="2023-08-08T20:27:23.202" v="1"/>
              <pc2:cmMkLst xmlns:pc2="http://schemas.microsoft.com/office/powerpoint/2019/9/main/command">
                <pc:docMk/>
                <pc:sldMk cId="4238781671" sldId="2147471371"/>
                <pc2:cmMk id="{1574FAE9-F58B-492E-BD1A-9A1F1F7E9641}"/>
              </pc2:cmMkLst>
            </pc226:cmChg>
          </p:ext>
        </pc:extLst>
      </pc:sldChg>
    </pc:docChg>
  </pc:docChgLst>
  <pc:docChgLst>
    <pc:chgData name="Kirsten Klieman (Waggener Edstrom Worldwide, In)" userId="S::v-kklieman@microsoft.com::dab51c35-601c-4e31-8350-8dfc1eb3436a" providerId="AD" clId="Web-{140E9C37-99CD-4300-B585-9E45D8BB6759}"/>
    <pc:docChg chg="modSld">
      <pc:chgData name="Kirsten Klieman (Waggener Edstrom Worldwide, In)" userId="S::v-kklieman@microsoft.com::dab51c35-601c-4e31-8350-8dfc1eb3436a" providerId="AD" clId="Web-{140E9C37-99CD-4300-B585-9E45D8BB6759}" dt="2023-06-27T21:09:27.748" v="5" actId="14100"/>
      <pc:docMkLst>
        <pc:docMk/>
      </pc:docMkLst>
      <pc:sldChg chg="modSp">
        <pc:chgData name="Kirsten Klieman (Waggener Edstrom Worldwide, In)" userId="S::v-kklieman@microsoft.com::dab51c35-601c-4e31-8350-8dfc1eb3436a" providerId="AD" clId="Web-{140E9C37-99CD-4300-B585-9E45D8BB6759}" dt="2023-06-27T21:09:27.748" v="5" actId="14100"/>
        <pc:sldMkLst>
          <pc:docMk/>
          <pc:sldMk cId="4238781671" sldId="2147471371"/>
        </pc:sldMkLst>
        <pc:picChg chg="mod">
          <ac:chgData name="Kirsten Klieman (Waggener Edstrom Worldwide, In)" userId="S::v-kklieman@microsoft.com::dab51c35-601c-4e31-8350-8dfc1eb3436a" providerId="AD" clId="Web-{140E9C37-99CD-4300-B585-9E45D8BB6759}" dt="2023-06-27T21:09:27.748" v="5" actId="14100"/>
          <ac:picMkLst>
            <pc:docMk/>
            <pc:sldMk cId="4238781671" sldId="2147471371"/>
            <ac:picMk id="1026" creationId="{29D7456E-0D5E-DF3C-38BF-BA20E59EAEF4}"/>
          </ac:picMkLst>
        </pc:picChg>
      </pc:sldChg>
      <pc:sldChg chg="addSp delSp modSp">
        <pc:chgData name="Kirsten Klieman (Waggener Edstrom Worldwide, In)" userId="S::v-kklieman@microsoft.com::dab51c35-601c-4e31-8350-8dfc1eb3436a" providerId="AD" clId="Web-{140E9C37-99CD-4300-B585-9E45D8BB6759}" dt="2023-06-27T21:00:50.017" v="3"/>
        <pc:sldMkLst>
          <pc:docMk/>
          <pc:sldMk cId="3949630381" sldId="2147471372"/>
        </pc:sldMkLst>
        <pc:spChg chg="add del mod">
          <ac:chgData name="Kirsten Klieman (Waggener Edstrom Worldwide, In)" userId="S::v-kklieman@microsoft.com::dab51c35-601c-4e31-8350-8dfc1eb3436a" providerId="AD" clId="Web-{140E9C37-99CD-4300-B585-9E45D8BB6759}" dt="2023-06-27T21:00:50.017" v="3"/>
          <ac:spMkLst>
            <pc:docMk/>
            <pc:sldMk cId="3949630381" sldId="2147471372"/>
            <ac:spMk id="2" creationId="{9263A652-72E0-4546-E130-EB47F15EA1B9}"/>
          </ac:spMkLst>
        </pc:spChg>
      </pc:sldChg>
    </pc:docChg>
  </pc:docChgLst>
  <pc:docChgLst>
    <pc:chgData name="Christopher Hawley (Waggener Edstrom Worldwide, In)" userId="S::v-chawley@microsoft.com::f4145355-bf7a-40f2-b932-a4a45c7dc37d" providerId="AD" clId="Web-{0BD94E31-7982-4587-8D13-D333D1711720}"/>
    <pc:docChg chg="mod modSld">
      <pc:chgData name="Christopher Hawley (Waggener Edstrom Worldwide, In)" userId="S::v-chawley@microsoft.com::f4145355-bf7a-40f2-b932-a4a45c7dc37d" providerId="AD" clId="Web-{0BD94E31-7982-4587-8D13-D333D1711720}" dt="2023-06-22T18:18:19.268" v="3"/>
      <pc:docMkLst>
        <pc:docMk/>
      </pc:docMkLst>
      <pc:sldChg chg="modSp addCm">
        <pc:chgData name="Christopher Hawley (Waggener Edstrom Worldwide, In)" userId="S::v-chawley@microsoft.com::f4145355-bf7a-40f2-b932-a4a45c7dc37d" providerId="AD" clId="Web-{0BD94E31-7982-4587-8D13-D333D1711720}" dt="2023-06-22T18:18:19.268" v="3"/>
        <pc:sldMkLst>
          <pc:docMk/>
          <pc:sldMk cId="3949630381" sldId="2147471372"/>
        </pc:sldMkLst>
        <pc:spChg chg="mod">
          <ac:chgData name="Christopher Hawley (Waggener Edstrom Worldwide, In)" userId="S::v-chawley@microsoft.com::f4145355-bf7a-40f2-b932-a4a45c7dc37d" providerId="AD" clId="Web-{0BD94E31-7982-4587-8D13-D333D1711720}" dt="2023-06-22T18:17:49.845" v="1" actId="20577"/>
          <ac:spMkLst>
            <pc:docMk/>
            <pc:sldMk cId="3949630381" sldId="2147471372"/>
            <ac:spMk id="39" creationId="{4FEA32FE-46C9-81B6-5215-E970D059FFD7}"/>
          </ac:spMkLst>
        </pc:spChg>
        <pc:extLst>
          <p:ext xmlns:p="http://schemas.openxmlformats.org/presentationml/2006/main" uri="{D6D511B9-2390-475A-947B-AFAB55BFBCF1}">
            <pc226:cmChg xmlns:pc226="http://schemas.microsoft.com/office/powerpoint/2022/06/main/command" chg="add">
              <pc226:chgData name="Christopher Hawley (Waggener Edstrom Worldwide, In)" userId="S::v-chawley@microsoft.com::f4145355-bf7a-40f2-b932-a4a45c7dc37d" providerId="AD" clId="Web-{0BD94E31-7982-4587-8D13-D333D1711720}" dt="2023-06-22T18:18:19.268" v="3"/>
              <pc2:cmMkLst xmlns:pc2="http://schemas.microsoft.com/office/powerpoint/2019/9/main/command">
                <pc:docMk/>
                <pc:sldMk cId="3949630381" sldId="2147471372"/>
                <pc2:cmMk id="{77E06E35-A7A1-4345-A924-3C90B285DB90}"/>
              </pc2:cmMkLst>
            </pc226:cmChg>
          </p:ext>
        </pc:extLst>
      </pc:sldChg>
    </pc:docChg>
  </pc:docChgLst>
  <pc:docChgLst>
    <pc:chgData name="Hossein Motabar (SGS NORTH AMERICA INC)" userId="S::v-hmotabar@microsoft.com::e18178d2-02ba-4088-9887-f472e95fe432" providerId="AD" clId="Web-{8C91EBC2-7E94-A162-5992-95C5DA7DC493}"/>
    <pc:docChg chg="modSld">
      <pc:chgData name="Hossein Motabar (SGS NORTH AMERICA INC)" userId="S::v-hmotabar@microsoft.com::e18178d2-02ba-4088-9887-f472e95fe432" providerId="AD" clId="Web-{8C91EBC2-7E94-A162-5992-95C5DA7DC493}" dt="2023-08-02T04:23:19.535" v="31" actId="1076"/>
      <pc:docMkLst>
        <pc:docMk/>
      </pc:docMkLst>
      <pc:sldChg chg="modSp modCm">
        <pc:chgData name="Hossein Motabar (SGS NORTH AMERICA INC)" userId="S::v-hmotabar@microsoft.com::e18178d2-02ba-4088-9887-f472e95fe432" providerId="AD" clId="Web-{8C91EBC2-7E94-A162-5992-95C5DA7DC493}" dt="2023-08-02T04:18:30.970" v="6"/>
        <pc:sldMkLst>
          <pc:docMk/>
          <pc:sldMk cId="967571268" sldId="2147471352"/>
        </pc:sldMkLst>
        <pc:spChg chg="mod">
          <ac:chgData name="Hossein Motabar (SGS NORTH AMERICA INC)" userId="S::v-hmotabar@microsoft.com::e18178d2-02ba-4088-9887-f472e95fe432" providerId="AD" clId="Web-{8C91EBC2-7E94-A162-5992-95C5DA7DC493}" dt="2023-08-02T04:17:22.169" v="4" actId="20577"/>
          <ac:spMkLst>
            <pc:docMk/>
            <pc:sldMk cId="967571268" sldId="2147471352"/>
            <ac:spMk id="2" creationId="{6C3FC981-64C1-7205-181E-74F4AB1D0BA9}"/>
          </ac:spMkLst>
        </pc:spChg>
        <pc:extLst>
          <p:ext xmlns:p="http://schemas.openxmlformats.org/presentationml/2006/main" uri="{D6D511B9-2390-475A-947B-AFAB55BFBCF1}">
            <pc226:cmChg xmlns:pc226="http://schemas.microsoft.com/office/powerpoint/2022/06/main/command" chg="mod">
              <pc226:chgData name="Hossein Motabar (SGS NORTH AMERICA INC)" userId="S::v-hmotabar@microsoft.com::e18178d2-02ba-4088-9887-f472e95fe432" providerId="AD" clId="Web-{8C91EBC2-7E94-A162-5992-95C5DA7DC493}" dt="2023-08-02T04:18:28.501" v="5"/>
              <pc2:cmMkLst xmlns:pc2="http://schemas.microsoft.com/office/powerpoint/2019/9/main/command">
                <pc:docMk/>
                <pc:sldMk cId="967571268" sldId="2147471352"/>
                <pc2:cmMk id="{656B3303-70B3-4846-83A1-5202431B4A62}"/>
              </pc2:cmMkLst>
            </pc226:cmChg>
            <pc226:cmChg xmlns:pc226="http://schemas.microsoft.com/office/powerpoint/2022/06/main/command" chg="mod">
              <pc226:chgData name="Hossein Motabar (SGS NORTH AMERICA INC)" userId="S::v-hmotabar@microsoft.com::e18178d2-02ba-4088-9887-f472e95fe432" providerId="AD" clId="Web-{8C91EBC2-7E94-A162-5992-95C5DA7DC493}" dt="2023-08-02T04:18:30.970" v="6"/>
              <pc2:cmMkLst xmlns:pc2="http://schemas.microsoft.com/office/powerpoint/2019/9/main/command">
                <pc:docMk/>
                <pc:sldMk cId="967571268" sldId="2147471352"/>
                <pc2:cmMk id="{E7ADDCCC-B97C-409E-A07C-46561FB3C9E0}"/>
              </pc2:cmMkLst>
            </pc226:cmChg>
          </p:ext>
        </pc:extLst>
      </pc:sldChg>
      <pc:sldChg chg="modSp">
        <pc:chgData name="Hossein Motabar (SGS NORTH AMERICA INC)" userId="S::v-hmotabar@microsoft.com::e18178d2-02ba-4088-9887-f472e95fe432" providerId="AD" clId="Web-{8C91EBC2-7E94-A162-5992-95C5DA7DC493}" dt="2023-08-02T04:21:55.185" v="20" actId="1076"/>
        <pc:sldMkLst>
          <pc:docMk/>
          <pc:sldMk cId="4238781671" sldId="2147471371"/>
        </pc:sldMkLst>
        <pc:spChg chg="mod">
          <ac:chgData name="Hossein Motabar (SGS NORTH AMERICA INC)" userId="S::v-hmotabar@microsoft.com::e18178d2-02ba-4088-9887-f472e95fe432" providerId="AD" clId="Web-{8C91EBC2-7E94-A162-5992-95C5DA7DC493}" dt="2023-08-02T04:20:28.680" v="8" actId="14100"/>
          <ac:spMkLst>
            <pc:docMk/>
            <pc:sldMk cId="4238781671" sldId="2147471371"/>
            <ac:spMk id="15" creationId="{08AA8CB7-FF92-2FC9-B8AB-713FADC7E98C}"/>
          </ac:spMkLst>
        </pc:spChg>
        <pc:spChg chg="mod">
          <ac:chgData name="Hossein Motabar (SGS NORTH AMERICA INC)" userId="S::v-hmotabar@microsoft.com::e18178d2-02ba-4088-9887-f472e95fe432" providerId="AD" clId="Web-{8C91EBC2-7E94-A162-5992-95C5DA7DC493}" dt="2023-08-02T04:21:40.887" v="18" actId="1076"/>
          <ac:spMkLst>
            <pc:docMk/>
            <pc:sldMk cId="4238781671" sldId="2147471371"/>
            <ac:spMk id="22" creationId="{D7129392-6169-6752-478F-CDD2169E4B6C}"/>
          </ac:spMkLst>
        </pc:spChg>
        <pc:spChg chg="mod">
          <ac:chgData name="Hossein Motabar (SGS NORTH AMERICA INC)" userId="S::v-hmotabar@microsoft.com::e18178d2-02ba-4088-9887-f472e95fe432" providerId="AD" clId="Web-{8C91EBC2-7E94-A162-5992-95C5DA7DC493}" dt="2023-08-02T04:21:55.185" v="20" actId="1076"/>
          <ac:spMkLst>
            <pc:docMk/>
            <pc:sldMk cId="4238781671" sldId="2147471371"/>
            <ac:spMk id="42" creationId="{81335FD0-4CD9-BDDA-ADAA-441B6C618CED}"/>
          </ac:spMkLst>
        </pc:spChg>
        <pc:spChg chg="mod">
          <ac:chgData name="Hossein Motabar (SGS NORTH AMERICA INC)" userId="S::v-hmotabar@microsoft.com::e18178d2-02ba-4088-9887-f472e95fe432" providerId="AD" clId="Web-{8C91EBC2-7E94-A162-5992-95C5DA7DC493}" dt="2023-08-02T04:21:45.888" v="19" actId="1076"/>
          <ac:spMkLst>
            <pc:docMk/>
            <pc:sldMk cId="4238781671" sldId="2147471371"/>
            <ac:spMk id="46" creationId="{7CA11234-1BDE-9578-76E3-BC31121A4864}"/>
          </ac:spMkLst>
        </pc:spChg>
        <pc:grpChg chg="mod">
          <ac:chgData name="Hossein Motabar (SGS NORTH AMERICA INC)" userId="S::v-hmotabar@microsoft.com::e18178d2-02ba-4088-9887-f472e95fe432" providerId="AD" clId="Web-{8C91EBC2-7E94-A162-5992-95C5DA7DC493}" dt="2023-08-02T04:20:45.931" v="12" actId="1076"/>
          <ac:grpSpMkLst>
            <pc:docMk/>
            <pc:sldMk cId="4238781671" sldId="2147471371"/>
            <ac:grpSpMk id="38" creationId="{A024456E-985B-B351-B2F8-2641AE1A9ED3}"/>
          </ac:grpSpMkLst>
        </pc:grpChg>
        <pc:picChg chg="mod">
          <ac:chgData name="Hossein Motabar (SGS NORTH AMERICA INC)" userId="S::v-hmotabar@microsoft.com::e18178d2-02ba-4088-9887-f472e95fe432" providerId="AD" clId="Web-{8C91EBC2-7E94-A162-5992-95C5DA7DC493}" dt="2023-08-02T04:21:21.777" v="17" actId="1076"/>
          <ac:picMkLst>
            <pc:docMk/>
            <pc:sldMk cId="4238781671" sldId="2147471371"/>
            <ac:picMk id="1026" creationId="{29D7456E-0D5E-DF3C-38BF-BA20E59EAEF4}"/>
          </ac:picMkLst>
        </pc:picChg>
      </pc:sldChg>
      <pc:sldChg chg="modSp">
        <pc:chgData name="Hossein Motabar (SGS NORTH AMERICA INC)" userId="S::v-hmotabar@microsoft.com::e18178d2-02ba-4088-9887-f472e95fe432" providerId="AD" clId="Web-{8C91EBC2-7E94-A162-5992-95C5DA7DC493}" dt="2023-08-02T04:23:19.535" v="31" actId="1076"/>
        <pc:sldMkLst>
          <pc:docMk/>
          <pc:sldMk cId="3949630381" sldId="2147471372"/>
        </pc:sldMkLst>
        <pc:spChg chg="mod">
          <ac:chgData name="Hossein Motabar (SGS NORTH AMERICA INC)" userId="S::v-hmotabar@microsoft.com::e18178d2-02ba-4088-9887-f472e95fe432" providerId="AD" clId="Web-{8C91EBC2-7E94-A162-5992-95C5DA7DC493}" dt="2023-08-02T04:23:19.535" v="31" actId="1076"/>
          <ac:spMkLst>
            <pc:docMk/>
            <pc:sldMk cId="3949630381" sldId="2147471372"/>
            <ac:spMk id="22" creationId="{D7129392-6169-6752-478F-CDD2169E4B6C}"/>
          </ac:spMkLst>
        </pc:spChg>
      </pc:sldChg>
    </pc:docChg>
  </pc:docChgLst>
  <pc:docChgLst>
    <pc:chgData name="Hossein Motabar (SGS NORTH AMERICA INC)" userId="e18178d2-02ba-4088-9887-f472e95fe432" providerId="ADAL" clId="{FE236B63-58CD-4809-9133-3E8627043099}"/>
    <pc:docChg chg="undo custSel modSld">
      <pc:chgData name="Hossein Motabar (SGS NORTH AMERICA INC)" userId="e18178d2-02ba-4088-9887-f472e95fe432" providerId="ADAL" clId="{FE236B63-58CD-4809-9133-3E8627043099}" dt="2023-08-02T04:42:05.960" v="333"/>
      <pc:docMkLst>
        <pc:docMk/>
      </pc:docMkLst>
      <pc:sldChg chg="delCm">
        <pc:chgData name="Hossein Motabar (SGS NORTH AMERICA INC)" userId="e18178d2-02ba-4088-9887-f472e95fe432" providerId="ADAL" clId="{FE236B63-58CD-4809-9133-3E8627043099}" dt="2023-08-02T04:37:37.528" v="307"/>
        <pc:sldMkLst>
          <pc:docMk/>
          <pc:sldMk cId="967571268" sldId="2147471352"/>
        </pc:sldMkLst>
        <pc:extLst>
          <p:ext xmlns:p="http://schemas.openxmlformats.org/presentationml/2006/main" uri="{D6D511B9-2390-475A-947B-AFAB55BFBCF1}">
            <pc226:cmChg xmlns:pc226="http://schemas.microsoft.com/office/powerpoint/2022/06/main/command" chg="del">
              <pc226:chgData name="Hossein Motabar (SGS NORTH AMERICA INC)" userId="e18178d2-02ba-4088-9887-f472e95fe432" providerId="ADAL" clId="{FE236B63-58CD-4809-9133-3E8627043099}" dt="2023-08-02T04:37:24.550" v="306"/>
              <pc2:cmMkLst xmlns:pc2="http://schemas.microsoft.com/office/powerpoint/2019/9/main/command">
                <pc:docMk/>
                <pc:sldMk cId="967571268" sldId="2147471352"/>
                <pc2:cmMk id="{656B3303-70B3-4846-83A1-5202431B4A62}"/>
              </pc2:cmMkLst>
            </pc226:cmChg>
            <pc226:cmChg xmlns:pc226="http://schemas.microsoft.com/office/powerpoint/2022/06/main/command" chg="del">
              <pc226:chgData name="Hossein Motabar (SGS NORTH AMERICA INC)" userId="e18178d2-02ba-4088-9887-f472e95fe432" providerId="ADAL" clId="{FE236B63-58CD-4809-9133-3E8627043099}" dt="2023-08-02T04:37:37.528" v="307"/>
              <pc2:cmMkLst xmlns:pc2="http://schemas.microsoft.com/office/powerpoint/2019/9/main/command">
                <pc:docMk/>
                <pc:sldMk cId="967571268" sldId="2147471352"/>
                <pc2:cmMk id="{E7ADDCCC-B97C-409E-A07C-46561FB3C9E0}"/>
              </pc2:cmMkLst>
            </pc226:cmChg>
          </p:ext>
        </pc:extLst>
      </pc:sldChg>
      <pc:sldChg chg="delSp modSp mod modCm">
        <pc:chgData name="Hossein Motabar (SGS NORTH AMERICA INC)" userId="e18178d2-02ba-4088-9887-f472e95fe432" providerId="ADAL" clId="{FE236B63-58CD-4809-9133-3E8627043099}" dt="2023-08-02T04:38:05.222" v="311"/>
        <pc:sldMkLst>
          <pc:docMk/>
          <pc:sldMk cId="4238781671" sldId="2147471371"/>
        </pc:sldMkLst>
        <pc:spChg chg="mod">
          <ac:chgData name="Hossein Motabar (SGS NORTH AMERICA INC)" userId="e18178d2-02ba-4088-9887-f472e95fe432" providerId="ADAL" clId="{FE236B63-58CD-4809-9133-3E8627043099}" dt="2023-08-02T04:32:03.544" v="156" actId="113"/>
          <ac:spMkLst>
            <pc:docMk/>
            <pc:sldMk cId="4238781671" sldId="2147471371"/>
            <ac:spMk id="15" creationId="{08AA8CB7-FF92-2FC9-B8AB-713FADC7E98C}"/>
          </ac:spMkLst>
        </pc:spChg>
        <pc:spChg chg="mod topLvl">
          <ac:chgData name="Hossein Motabar (SGS NORTH AMERICA INC)" userId="e18178d2-02ba-4088-9887-f472e95fe432" providerId="ADAL" clId="{FE236B63-58CD-4809-9133-3E8627043099}" dt="2023-08-02T04:29:42.861" v="141" actId="1036"/>
          <ac:spMkLst>
            <pc:docMk/>
            <pc:sldMk cId="4238781671" sldId="2147471371"/>
            <ac:spMk id="22" creationId="{D7129392-6169-6752-478F-CDD2169E4B6C}"/>
          </ac:spMkLst>
        </pc:spChg>
        <pc:spChg chg="del topLvl">
          <ac:chgData name="Hossein Motabar (SGS NORTH AMERICA INC)" userId="e18178d2-02ba-4088-9887-f472e95fe432" providerId="ADAL" clId="{FE236B63-58CD-4809-9133-3E8627043099}" dt="2023-08-02T04:28:38.022" v="65" actId="478"/>
          <ac:spMkLst>
            <pc:docMk/>
            <pc:sldMk cId="4238781671" sldId="2147471371"/>
            <ac:spMk id="37" creationId="{09F40327-533D-E629-30AD-6ECF9D7AD321}"/>
          </ac:spMkLst>
        </pc:spChg>
        <pc:spChg chg="mod">
          <ac:chgData name="Hossein Motabar (SGS NORTH AMERICA INC)" userId="e18178d2-02ba-4088-9887-f472e95fe432" providerId="ADAL" clId="{FE236B63-58CD-4809-9133-3E8627043099}" dt="2023-08-02T04:31:44.509" v="151" actId="242"/>
          <ac:spMkLst>
            <pc:docMk/>
            <pc:sldMk cId="4238781671" sldId="2147471371"/>
            <ac:spMk id="39" creationId="{4FEA32FE-46C9-81B6-5215-E970D059FFD7}"/>
          </ac:spMkLst>
        </pc:spChg>
        <pc:spChg chg="del topLvl">
          <ac:chgData name="Hossein Motabar (SGS NORTH AMERICA INC)" userId="e18178d2-02ba-4088-9887-f472e95fe432" providerId="ADAL" clId="{FE236B63-58CD-4809-9133-3E8627043099}" dt="2023-08-02T04:27:56.149" v="55" actId="478"/>
          <ac:spMkLst>
            <pc:docMk/>
            <pc:sldMk cId="4238781671" sldId="2147471371"/>
            <ac:spMk id="41" creationId="{80436206-64EA-3045-7EE5-3DFF58D99191}"/>
          </ac:spMkLst>
        </pc:spChg>
        <pc:spChg chg="mod topLvl">
          <ac:chgData name="Hossein Motabar (SGS NORTH AMERICA INC)" userId="e18178d2-02ba-4088-9887-f472e95fe432" providerId="ADAL" clId="{FE236B63-58CD-4809-9133-3E8627043099}" dt="2023-08-02T04:29:23.764" v="104" actId="1076"/>
          <ac:spMkLst>
            <pc:docMk/>
            <pc:sldMk cId="4238781671" sldId="2147471371"/>
            <ac:spMk id="42" creationId="{81335FD0-4CD9-BDDA-ADAA-441B6C618CED}"/>
          </ac:spMkLst>
        </pc:spChg>
        <pc:spChg chg="mod">
          <ac:chgData name="Hossein Motabar (SGS NORTH AMERICA INC)" userId="e18178d2-02ba-4088-9887-f472e95fe432" providerId="ADAL" clId="{FE236B63-58CD-4809-9133-3E8627043099}" dt="2023-08-02T04:31:47.285" v="152" actId="242"/>
          <ac:spMkLst>
            <pc:docMk/>
            <pc:sldMk cId="4238781671" sldId="2147471371"/>
            <ac:spMk id="43" creationId="{6D137C09-E376-1765-88E7-17E00D9A0EC3}"/>
          </ac:spMkLst>
        </pc:spChg>
        <pc:spChg chg="del topLvl">
          <ac:chgData name="Hossein Motabar (SGS NORTH AMERICA INC)" userId="e18178d2-02ba-4088-9887-f472e95fe432" providerId="ADAL" clId="{FE236B63-58CD-4809-9133-3E8627043099}" dt="2023-08-02T04:27:23.080" v="45" actId="478"/>
          <ac:spMkLst>
            <pc:docMk/>
            <pc:sldMk cId="4238781671" sldId="2147471371"/>
            <ac:spMk id="45" creationId="{F59EBB99-59AD-F1CD-BA6B-B7B0F0A700A8}"/>
          </ac:spMkLst>
        </pc:spChg>
        <pc:spChg chg="mod topLvl">
          <ac:chgData name="Hossein Motabar (SGS NORTH AMERICA INC)" userId="e18178d2-02ba-4088-9887-f472e95fe432" providerId="ADAL" clId="{FE236B63-58CD-4809-9133-3E8627043099}" dt="2023-08-02T04:29:31.028" v="134" actId="1036"/>
          <ac:spMkLst>
            <pc:docMk/>
            <pc:sldMk cId="4238781671" sldId="2147471371"/>
            <ac:spMk id="46" creationId="{7CA11234-1BDE-9578-76E3-BC31121A4864}"/>
          </ac:spMkLst>
        </pc:spChg>
        <pc:spChg chg="mod">
          <ac:chgData name="Hossein Motabar (SGS NORTH AMERICA INC)" userId="e18178d2-02ba-4088-9887-f472e95fe432" providerId="ADAL" clId="{FE236B63-58CD-4809-9133-3E8627043099}" dt="2023-08-02T04:36:26.562" v="303" actId="113"/>
          <ac:spMkLst>
            <pc:docMk/>
            <pc:sldMk cId="4238781671" sldId="2147471371"/>
            <ac:spMk id="48" creationId="{6DA24625-29B8-9BD1-386B-6EDFDFE22E48}"/>
          </ac:spMkLst>
        </pc:spChg>
        <pc:grpChg chg="del">
          <ac:chgData name="Hossein Motabar (SGS NORTH AMERICA INC)" userId="e18178d2-02ba-4088-9887-f472e95fe432" providerId="ADAL" clId="{FE236B63-58CD-4809-9133-3E8627043099}" dt="2023-08-02T04:28:38.022" v="65" actId="478"/>
          <ac:grpSpMkLst>
            <pc:docMk/>
            <pc:sldMk cId="4238781671" sldId="2147471371"/>
            <ac:grpSpMk id="38" creationId="{A024456E-985B-B351-B2F8-2641AE1A9ED3}"/>
          </ac:grpSpMkLst>
        </pc:grpChg>
        <pc:grpChg chg="del">
          <ac:chgData name="Hossein Motabar (SGS NORTH AMERICA INC)" userId="e18178d2-02ba-4088-9887-f472e95fe432" providerId="ADAL" clId="{FE236B63-58CD-4809-9133-3E8627043099}" dt="2023-08-02T04:27:56.149" v="55" actId="478"/>
          <ac:grpSpMkLst>
            <pc:docMk/>
            <pc:sldMk cId="4238781671" sldId="2147471371"/>
            <ac:grpSpMk id="40" creationId="{E4929208-95F5-D6D2-BF69-90C0403CD21C}"/>
          </ac:grpSpMkLst>
        </pc:grpChg>
        <pc:grpChg chg="del">
          <ac:chgData name="Hossein Motabar (SGS NORTH AMERICA INC)" userId="e18178d2-02ba-4088-9887-f472e95fe432" providerId="ADAL" clId="{FE236B63-58CD-4809-9133-3E8627043099}" dt="2023-08-02T04:27:23.080" v="45" actId="478"/>
          <ac:grpSpMkLst>
            <pc:docMk/>
            <pc:sldMk cId="4238781671" sldId="2147471371"/>
            <ac:grpSpMk id="44" creationId="{CDAAD544-7B04-1CD6-0CA7-2671956C382A}"/>
          </ac:grpSpMkLst>
        </pc:grpChg>
        <pc:picChg chg="del">
          <ac:chgData name="Hossein Motabar (SGS NORTH AMERICA INC)" userId="e18178d2-02ba-4088-9887-f472e95fe432" providerId="ADAL" clId="{FE236B63-58CD-4809-9133-3E8627043099}" dt="2023-08-02T04:37:45.282" v="308" actId="478"/>
          <ac:picMkLst>
            <pc:docMk/>
            <pc:sldMk cId="4238781671" sldId="2147471371"/>
            <ac:picMk id="1026" creationId="{29D7456E-0D5E-DF3C-38BF-BA20E59EAEF4}"/>
          </ac:picMkLst>
        </pc:picChg>
        <pc:extLst>
          <p:ext xmlns:p="http://schemas.openxmlformats.org/presentationml/2006/main" uri="{D6D511B9-2390-475A-947B-AFAB55BFBCF1}">
            <pc226:cmChg xmlns:pc226="http://schemas.microsoft.com/office/powerpoint/2022/06/main/command" chg="mod">
              <pc226:chgData name="Hossein Motabar (SGS NORTH AMERICA INC)" userId="e18178d2-02ba-4088-9887-f472e95fe432" providerId="ADAL" clId="{FE236B63-58CD-4809-9133-3E8627043099}" dt="2023-08-02T04:38:05.222" v="311"/>
              <pc2:cmMkLst xmlns:pc2="http://schemas.microsoft.com/office/powerpoint/2019/9/main/command">
                <pc:docMk/>
                <pc:sldMk cId="4238781671" sldId="2147471371"/>
                <pc2:cmMk id="{A80A3B1B-C502-41EC-9AF8-B8C45F897B3D}"/>
              </pc2:cmMkLst>
            </pc226:cmChg>
            <pc226:cmChg xmlns:pc226="http://schemas.microsoft.com/office/powerpoint/2022/06/main/command" chg="mod">
              <pc226:chgData name="Hossein Motabar (SGS NORTH AMERICA INC)" userId="e18178d2-02ba-4088-9887-f472e95fe432" providerId="ADAL" clId="{FE236B63-58CD-4809-9133-3E8627043099}" dt="2023-08-02T04:37:55.007" v="309"/>
              <pc2:cmMkLst xmlns:pc2="http://schemas.microsoft.com/office/powerpoint/2019/9/main/command">
                <pc:docMk/>
                <pc:sldMk cId="4238781671" sldId="2147471371"/>
                <pc2:cmMk id="{D6350A6C-0700-43E5-AE77-AAEE479B61A7}"/>
              </pc2:cmMkLst>
            </pc226:cmChg>
            <pc226:cmChg xmlns:pc226="http://schemas.microsoft.com/office/powerpoint/2022/06/main/command" chg="mod">
              <pc226:chgData name="Hossein Motabar (SGS NORTH AMERICA INC)" userId="e18178d2-02ba-4088-9887-f472e95fe432" providerId="ADAL" clId="{FE236B63-58CD-4809-9133-3E8627043099}" dt="2023-08-02T04:37:58.534" v="310"/>
              <pc2:cmMkLst xmlns:pc2="http://schemas.microsoft.com/office/powerpoint/2019/9/main/command">
                <pc:docMk/>
                <pc:sldMk cId="4238781671" sldId="2147471371"/>
                <pc2:cmMk id="{1574FAE9-F58B-492E-BD1A-9A1F1F7E9641}"/>
              </pc2:cmMkLst>
            </pc226:cmChg>
          </p:ext>
        </pc:extLst>
      </pc:sldChg>
      <pc:sldChg chg="delSp modSp mod delCm modCm">
        <pc:chgData name="Hossein Motabar (SGS NORTH AMERICA INC)" userId="e18178d2-02ba-4088-9887-f472e95fe432" providerId="ADAL" clId="{FE236B63-58CD-4809-9133-3E8627043099}" dt="2023-08-02T04:42:05.960" v="333"/>
        <pc:sldMkLst>
          <pc:docMk/>
          <pc:sldMk cId="3949630381" sldId="2147471372"/>
        </pc:sldMkLst>
        <pc:spChg chg="del mod">
          <ac:chgData name="Hossein Motabar (SGS NORTH AMERICA INC)" userId="e18178d2-02ba-4088-9887-f472e95fe432" providerId="ADAL" clId="{FE236B63-58CD-4809-9133-3E8627043099}" dt="2023-08-02T04:34:00.046" v="207" actId="478"/>
          <ac:spMkLst>
            <pc:docMk/>
            <pc:sldMk cId="3949630381" sldId="2147471372"/>
            <ac:spMk id="3" creationId="{AD4194F4-CE82-07B4-28AD-25BEB7297A6D}"/>
          </ac:spMkLst>
        </pc:spChg>
        <pc:spChg chg="mod">
          <ac:chgData name="Hossein Motabar (SGS NORTH AMERICA INC)" userId="e18178d2-02ba-4088-9887-f472e95fe432" providerId="ADAL" clId="{FE236B63-58CD-4809-9133-3E8627043099}" dt="2023-08-02T04:39:47.330" v="318"/>
          <ac:spMkLst>
            <pc:docMk/>
            <pc:sldMk cId="3949630381" sldId="2147471372"/>
            <ac:spMk id="14" creationId="{979E9BA3-C7B3-1456-1884-D8D880B0800C}"/>
          </ac:spMkLst>
        </pc:spChg>
        <pc:spChg chg="mod">
          <ac:chgData name="Hossein Motabar (SGS NORTH AMERICA INC)" userId="e18178d2-02ba-4088-9887-f472e95fe432" providerId="ADAL" clId="{FE236B63-58CD-4809-9133-3E8627043099}" dt="2023-08-02T04:35:48.459" v="299" actId="207"/>
          <ac:spMkLst>
            <pc:docMk/>
            <pc:sldMk cId="3949630381" sldId="2147471372"/>
            <ac:spMk id="15" creationId="{08AA8CB7-FF92-2FC9-B8AB-713FADC7E98C}"/>
          </ac:spMkLst>
        </pc:spChg>
        <pc:spChg chg="mod topLvl">
          <ac:chgData name="Hossein Motabar (SGS NORTH AMERICA INC)" userId="e18178d2-02ba-4088-9887-f472e95fe432" providerId="ADAL" clId="{FE236B63-58CD-4809-9133-3E8627043099}" dt="2023-08-02T04:33:41.486" v="200" actId="1035"/>
          <ac:spMkLst>
            <pc:docMk/>
            <pc:sldMk cId="3949630381" sldId="2147471372"/>
            <ac:spMk id="22" creationId="{D7129392-6169-6752-478F-CDD2169E4B6C}"/>
          </ac:spMkLst>
        </pc:spChg>
        <pc:spChg chg="del topLvl">
          <ac:chgData name="Hossein Motabar (SGS NORTH AMERICA INC)" userId="e18178d2-02ba-4088-9887-f472e95fe432" providerId="ADAL" clId="{FE236B63-58CD-4809-9133-3E8627043099}" dt="2023-08-02T04:32:18.230" v="158" actId="478"/>
          <ac:spMkLst>
            <pc:docMk/>
            <pc:sldMk cId="3949630381" sldId="2147471372"/>
            <ac:spMk id="37" creationId="{09F40327-533D-E629-30AD-6ECF9D7AD321}"/>
          </ac:spMkLst>
        </pc:spChg>
        <pc:spChg chg="mod">
          <ac:chgData name="Hossein Motabar (SGS NORTH AMERICA INC)" userId="e18178d2-02ba-4088-9887-f472e95fe432" providerId="ADAL" clId="{FE236B63-58CD-4809-9133-3E8627043099}" dt="2023-08-02T04:35:51.822" v="300" actId="207"/>
          <ac:spMkLst>
            <pc:docMk/>
            <pc:sldMk cId="3949630381" sldId="2147471372"/>
            <ac:spMk id="39" creationId="{4FEA32FE-46C9-81B6-5215-E970D059FFD7}"/>
          </ac:spMkLst>
        </pc:spChg>
        <pc:spChg chg="del topLvl">
          <ac:chgData name="Hossein Motabar (SGS NORTH AMERICA INC)" userId="e18178d2-02ba-4088-9887-f472e95fe432" providerId="ADAL" clId="{FE236B63-58CD-4809-9133-3E8627043099}" dt="2023-08-02T04:33:44.598" v="201" actId="478"/>
          <ac:spMkLst>
            <pc:docMk/>
            <pc:sldMk cId="3949630381" sldId="2147471372"/>
            <ac:spMk id="41" creationId="{80436206-64EA-3045-7EE5-3DFF58D99191}"/>
          </ac:spMkLst>
        </pc:spChg>
        <pc:spChg chg="mod topLvl">
          <ac:chgData name="Hossein Motabar (SGS NORTH AMERICA INC)" userId="e18178d2-02ba-4088-9887-f472e95fe432" providerId="ADAL" clId="{FE236B63-58CD-4809-9133-3E8627043099}" dt="2023-08-02T04:35:11.109" v="290" actId="1035"/>
          <ac:spMkLst>
            <pc:docMk/>
            <pc:sldMk cId="3949630381" sldId="2147471372"/>
            <ac:spMk id="42" creationId="{81335FD0-4CD9-BDDA-ADAA-441B6C618CED}"/>
          </ac:spMkLst>
        </pc:spChg>
        <pc:spChg chg="mod">
          <ac:chgData name="Hossein Motabar (SGS NORTH AMERICA INC)" userId="e18178d2-02ba-4088-9887-f472e95fe432" providerId="ADAL" clId="{FE236B63-58CD-4809-9133-3E8627043099}" dt="2023-08-02T04:35:54.777" v="301" actId="207"/>
          <ac:spMkLst>
            <pc:docMk/>
            <pc:sldMk cId="3949630381" sldId="2147471372"/>
            <ac:spMk id="43" creationId="{6D137C09-E376-1765-88E7-17E00D9A0EC3}"/>
          </ac:spMkLst>
        </pc:spChg>
        <pc:spChg chg="del topLvl">
          <ac:chgData name="Hossein Motabar (SGS NORTH AMERICA INC)" userId="e18178d2-02ba-4088-9887-f472e95fe432" providerId="ADAL" clId="{FE236B63-58CD-4809-9133-3E8627043099}" dt="2023-08-02T04:34:16.365" v="219" actId="478"/>
          <ac:spMkLst>
            <pc:docMk/>
            <pc:sldMk cId="3949630381" sldId="2147471372"/>
            <ac:spMk id="45" creationId="{F59EBB99-59AD-F1CD-BA6B-B7B0F0A700A8}"/>
          </ac:spMkLst>
        </pc:spChg>
        <pc:spChg chg="mod topLvl">
          <ac:chgData name="Hossein Motabar (SGS NORTH AMERICA INC)" userId="e18178d2-02ba-4088-9887-f472e95fe432" providerId="ADAL" clId="{FE236B63-58CD-4809-9133-3E8627043099}" dt="2023-08-02T04:34:46.612" v="265" actId="1035"/>
          <ac:spMkLst>
            <pc:docMk/>
            <pc:sldMk cId="3949630381" sldId="2147471372"/>
            <ac:spMk id="46" creationId="{7CA11234-1BDE-9578-76E3-BC31121A4864}"/>
          </ac:spMkLst>
        </pc:spChg>
        <pc:spChg chg="mod">
          <ac:chgData name="Hossein Motabar (SGS NORTH AMERICA INC)" userId="e18178d2-02ba-4088-9887-f472e95fe432" providerId="ADAL" clId="{FE236B63-58CD-4809-9133-3E8627043099}" dt="2023-08-02T04:41:31.064" v="321" actId="113"/>
          <ac:spMkLst>
            <pc:docMk/>
            <pc:sldMk cId="3949630381" sldId="2147471372"/>
            <ac:spMk id="48" creationId="{6DA24625-29B8-9BD1-386B-6EDFDFE22E48}"/>
          </ac:spMkLst>
        </pc:spChg>
        <pc:grpChg chg="del">
          <ac:chgData name="Hossein Motabar (SGS NORTH AMERICA INC)" userId="e18178d2-02ba-4088-9887-f472e95fe432" providerId="ADAL" clId="{FE236B63-58CD-4809-9133-3E8627043099}" dt="2023-08-02T04:32:18.230" v="158" actId="478"/>
          <ac:grpSpMkLst>
            <pc:docMk/>
            <pc:sldMk cId="3949630381" sldId="2147471372"/>
            <ac:grpSpMk id="38" creationId="{A024456E-985B-B351-B2F8-2641AE1A9ED3}"/>
          </ac:grpSpMkLst>
        </pc:grpChg>
        <pc:grpChg chg="del mod">
          <ac:chgData name="Hossein Motabar (SGS NORTH AMERICA INC)" userId="e18178d2-02ba-4088-9887-f472e95fe432" providerId="ADAL" clId="{FE236B63-58CD-4809-9133-3E8627043099}" dt="2023-08-02T04:33:44.598" v="201" actId="478"/>
          <ac:grpSpMkLst>
            <pc:docMk/>
            <pc:sldMk cId="3949630381" sldId="2147471372"/>
            <ac:grpSpMk id="40" creationId="{E4929208-95F5-D6D2-BF69-90C0403CD21C}"/>
          </ac:grpSpMkLst>
        </pc:grpChg>
        <pc:grpChg chg="del">
          <ac:chgData name="Hossein Motabar (SGS NORTH AMERICA INC)" userId="e18178d2-02ba-4088-9887-f472e95fe432" providerId="ADAL" clId="{FE236B63-58CD-4809-9133-3E8627043099}" dt="2023-08-02T04:34:16.365" v="219" actId="478"/>
          <ac:grpSpMkLst>
            <pc:docMk/>
            <pc:sldMk cId="3949630381" sldId="2147471372"/>
            <ac:grpSpMk id="44" creationId="{CDAAD544-7B04-1CD6-0CA7-2671956C382A}"/>
          </ac:grpSpMkLst>
        </pc:grpChg>
        <pc:picChg chg="del">
          <ac:chgData name="Hossein Motabar (SGS NORTH AMERICA INC)" userId="e18178d2-02ba-4088-9887-f472e95fe432" providerId="ADAL" clId="{FE236B63-58CD-4809-9133-3E8627043099}" dt="2023-08-02T04:41:50.589" v="323" actId="478"/>
          <ac:picMkLst>
            <pc:docMk/>
            <pc:sldMk cId="3949630381" sldId="2147471372"/>
            <ac:picMk id="6" creationId="{5F89DEB3-1E17-0825-DE0F-289A053D6BD3}"/>
          </ac:picMkLst>
        </pc:picChg>
        <pc:picChg chg="del">
          <ac:chgData name="Hossein Motabar (SGS NORTH AMERICA INC)" userId="e18178d2-02ba-4088-9887-f472e95fe432" providerId="ADAL" clId="{FE236B63-58CD-4809-9133-3E8627043099}" dt="2023-08-02T04:41:52.693" v="324" actId="478"/>
          <ac:picMkLst>
            <pc:docMk/>
            <pc:sldMk cId="3949630381" sldId="2147471372"/>
            <ac:picMk id="2050" creationId="{4DE2A2B2-370D-80B2-AAB8-768FD335DC10}"/>
          </ac:picMkLst>
        </pc:picChg>
        <pc:extLst>
          <p:ext xmlns:p="http://schemas.openxmlformats.org/presentationml/2006/main" uri="{D6D511B9-2390-475A-947B-AFAB55BFBCF1}">
            <pc226:cmChg xmlns:pc226="http://schemas.microsoft.com/office/powerpoint/2022/06/main/command" chg="del mod">
              <pc226:chgData name="Hossein Motabar (SGS NORTH AMERICA INC)" userId="e18178d2-02ba-4088-9887-f472e95fe432" providerId="ADAL" clId="{FE236B63-58CD-4809-9133-3E8627043099}" dt="2023-08-02T04:41:59.506" v="326"/>
              <pc2:cmMkLst xmlns:pc2="http://schemas.microsoft.com/office/powerpoint/2019/9/main/command">
                <pc:docMk/>
                <pc:sldMk cId="3949630381" sldId="2147471372"/>
                <pc2:cmMk id="{9810070C-16DC-4BE6-B2A6-BEE4E3E61256}"/>
              </pc2:cmMkLst>
            </pc226:cmChg>
            <pc226:cmChg xmlns:pc226="http://schemas.microsoft.com/office/powerpoint/2022/06/main/command" chg="del mod">
              <pc226:chgData name="Hossein Motabar (SGS NORTH AMERICA INC)" userId="e18178d2-02ba-4088-9887-f472e95fe432" providerId="ADAL" clId="{FE236B63-58CD-4809-9133-3E8627043099}" dt="2023-08-02T04:42:04.765" v="331"/>
              <pc2:cmMkLst xmlns:pc2="http://schemas.microsoft.com/office/powerpoint/2019/9/main/command">
                <pc:docMk/>
                <pc:sldMk cId="3949630381" sldId="2147471372"/>
                <pc2:cmMk id="{2270482F-7A43-46F4-922E-EE879A6A850B}"/>
              </pc2:cmMkLst>
            </pc226:cmChg>
            <pc226:cmChg xmlns:pc226="http://schemas.microsoft.com/office/powerpoint/2022/06/main/command" chg="del mod">
              <pc226:chgData name="Hossein Motabar (SGS NORTH AMERICA INC)" userId="e18178d2-02ba-4088-9887-f472e95fe432" providerId="ADAL" clId="{FE236B63-58CD-4809-9133-3E8627043099}" dt="2023-08-02T04:41:58.845" v="325"/>
              <pc2:cmMkLst xmlns:pc2="http://schemas.microsoft.com/office/powerpoint/2019/9/main/command">
                <pc:docMk/>
                <pc:sldMk cId="3949630381" sldId="2147471372"/>
                <pc2:cmMk id="{77E06E35-A7A1-4345-A924-3C90B285DB90}"/>
              </pc2:cmMkLst>
            </pc226:cmChg>
            <pc226:cmChg xmlns:pc226="http://schemas.microsoft.com/office/powerpoint/2022/06/main/command" chg="del mod">
              <pc226:chgData name="Hossein Motabar (SGS NORTH AMERICA INC)" userId="e18178d2-02ba-4088-9887-f472e95fe432" providerId="ADAL" clId="{FE236B63-58CD-4809-9133-3E8627043099}" dt="2023-08-02T04:42:05.960" v="333"/>
              <pc2:cmMkLst xmlns:pc2="http://schemas.microsoft.com/office/powerpoint/2019/9/main/command">
                <pc:docMk/>
                <pc:sldMk cId="3949630381" sldId="2147471372"/>
                <pc2:cmMk id="{3D316F40-5DCC-4A2D-9635-026BEE7723FB}"/>
              </pc2:cmMkLst>
            </pc226:cmChg>
            <pc226:cmChg xmlns:pc226="http://schemas.microsoft.com/office/powerpoint/2022/06/main/command" chg="del mod">
              <pc226:chgData name="Hossein Motabar (SGS NORTH AMERICA INC)" userId="e18178d2-02ba-4088-9887-f472e95fe432" providerId="ADAL" clId="{FE236B63-58CD-4809-9133-3E8627043099}" dt="2023-08-02T04:42:05.309" v="332"/>
              <pc2:cmMkLst xmlns:pc2="http://schemas.microsoft.com/office/powerpoint/2019/9/main/command">
                <pc:docMk/>
                <pc:sldMk cId="3949630381" sldId="2147471372"/>
                <pc2:cmMk id="{EF42204A-CEE6-42DE-B9AC-AF25638B0FC8}"/>
              </pc2:cmMkLst>
            </pc226:cmChg>
            <pc226:cmChg xmlns:pc226="http://schemas.microsoft.com/office/powerpoint/2022/06/main/command" chg="del mod">
              <pc226:chgData name="Hossein Motabar (SGS NORTH AMERICA INC)" userId="e18178d2-02ba-4088-9887-f472e95fe432" providerId="ADAL" clId="{FE236B63-58CD-4809-9133-3E8627043099}" dt="2023-08-02T04:42:00.064" v="327"/>
              <pc2:cmMkLst xmlns:pc2="http://schemas.microsoft.com/office/powerpoint/2019/9/main/command">
                <pc:docMk/>
                <pc:sldMk cId="3949630381" sldId="2147471372"/>
                <pc2:cmMk id="{D01BC9C3-3154-4BD9-BACF-D277A09377B3}"/>
              </pc2:cmMkLst>
            </pc226:cmChg>
            <pc226:cmChg xmlns:pc226="http://schemas.microsoft.com/office/powerpoint/2022/06/main/command" chg="del mod">
              <pc226:chgData name="Hossein Motabar (SGS NORTH AMERICA INC)" userId="e18178d2-02ba-4088-9887-f472e95fe432" providerId="ADAL" clId="{FE236B63-58CD-4809-9133-3E8627043099}" dt="2023-08-02T04:42:03.325" v="329"/>
              <pc2:cmMkLst xmlns:pc2="http://schemas.microsoft.com/office/powerpoint/2019/9/main/command">
                <pc:docMk/>
                <pc:sldMk cId="3949630381" sldId="2147471372"/>
                <pc2:cmMk id="{463D5CDF-5B58-4D22-825E-67F4E1C85B7A}"/>
              </pc2:cmMkLst>
            </pc226:cmChg>
            <pc226:cmChg xmlns:pc226="http://schemas.microsoft.com/office/powerpoint/2022/06/main/command" chg="del mod">
              <pc226:chgData name="Hossein Motabar (SGS NORTH AMERICA INC)" userId="e18178d2-02ba-4088-9887-f472e95fe432" providerId="ADAL" clId="{FE236B63-58CD-4809-9133-3E8627043099}" dt="2023-08-02T04:42:04.194" v="330"/>
              <pc2:cmMkLst xmlns:pc2="http://schemas.microsoft.com/office/powerpoint/2019/9/main/command">
                <pc:docMk/>
                <pc:sldMk cId="3949630381" sldId="2147471372"/>
                <pc2:cmMk id="{572481E3-DEDB-41EF-B9E5-B73BCCD5F086}"/>
              </pc2:cmMkLst>
            </pc226:cmChg>
          </p:ext>
        </pc:extLst>
      </pc:sldChg>
    </pc:docChg>
  </pc:docChgLst>
  <pc:docChgLst>
    <pc:chgData name="Hossein Motabar (SGS NORTH AMERICA INC)" userId="S::v-hmotabar@microsoft.com::e18178d2-02ba-4088-9887-f472e95fe432" providerId="AD" clId="Web-{EF17C45F-3254-D1C4-A350-BF526421CECF}"/>
    <pc:docChg chg="modSld">
      <pc:chgData name="Hossein Motabar (SGS NORTH AMERICA INC)" userId="S::v-hmotabar@microsoft.com::e18178d2-02ba-4088-9887-f472e95fe432" providerId="AD" clId="Web-{EF17C45F-3254-D1C4-A350-BF526421CECF}" dt="2023-08-02T05:26:07.832" v="7" actId="20577"/>
      <pc:docMkLst>
        <pc:docMk/>
      </pc:docMkLst>
      <pc:sldChg chg="modSp">
        <pc:chgData name="Hossein Motabar (SGS NORTH AMERICA INC)" userId="S::v-hmotabar@microsoft.com::e18178d2-02ba-4088-9887-f472e95fe432" providerId="AD" clId="Web-{EF17C45F-3254-D1C4-A350-BF526421CECF}" dt="2023-08-02T05:26:07.832" v="7" actId="20577"/>
        <pc:sldMkLst>
          <pc:docMk/>
          <pc:sldMk cId="4238781671" sldId="2147471371"/>
        </pc:sldMkLst>
        <pc:spChg chg="mod">
          <ac:chgData name="Hossein Motabar (SGS NORTH AMERICA INC)" userId="S::v-hmotabar@microsoft.com::e18178d2-02ba-4088-9887-f472e95fe432" providerId="AD" clId="Web-{EF17C45F-3254-D1C4-A350-BF526421CECF}" dt="2023-08-02T05:25:59.754" v="5" actId="20577"/>
          <ac:spMkLst>
            <pc:docMk/>
            <pc:sldMk cId="4238781671" sldId="2147471371"/>
            <ac:spMk id="22" creationId="{D7129392-6169-6752-478F-CDD2169E4B6C}"/>
          </ac:spMkLst>
        </pc:spChg>
        <pc:spChg chg="mod">
          <ac:chgData name="Hossein Motabar (SGS NORTH AMERICA INC)" userId="S::v-hmotabar@microsoft.com::e18178d2-02ba-4088-9887-f472e95fe432" providerId="AD" clId="Web-{EF17C45F-3254-D1C4-A350-BF526421CECF}" dt="2023-08-02T05:26:03.988" v="6" actId="20577"/>
          <ac:spMkLst>
            <pc:docMk/>
            <pc:sldMk cId="4238781671" sldId="2147471371"/>
            <ac:spMk id="42" creationId="{81335FD0-4CD9-BDDA-ADAA-441B6C618CED}"/>
          </ac:spMkLst>
        </pc:spChg>
        <pc:spChg chg="mod">
          <ac:chgData name="Hossein Motabar (SGS NORTH AMERICA INC)" userId="S::v-hmotabar@microsoft.com::e18178d2-02ba-4088-9887-f472e95fe432" providerId="AD" clId="Web-{EF17C45F-3254-D1C4-A350-BF526421CECF}" dt="2023-08-02T05:26:07.832" v="7" actId="20577"/>
          <ac:spMkLst>
            <pc:docMk/>
            <pc:sldMk cId="4238781671" sldId="2147471371"/>
            <ac:spMk id="46" creationId="{7CA11234-1BDE-9578-76E3-BC31121A4864}"/>
          </ac:spMkLst>
        </pc:spChg>
        <pc:spChg chg="mod">
          <ac:chgData name="Hossein Motabar (SGS NORTH AMERICA INC)" userId="S::v-hmotabar@microsoft.com::e18178d2-02ba-4088-9887-f472e95fe432" providerId="AD" clId="Web-{EF17C45F-3254-D1C4-A350-BF526421CECF}" dt="2023-08-02T05:25:29.783" v="0" actId="20577"/>
          <ac:spMkLst>
            <pc:docMk/>
            <pc:sldMk cId="4238781671" sldId="2147471371"/>
            <ac:spMk id="48" creationId="{6DA24625-29B8-9BD1-386B-6EDFDFE22E48}"/>
          </ac:spMkLst>
        </pc:spChg>
      </pc:sldChg>
      <pc:sldChg chg="modSp">
        <pc:chgData name="Hossein Motabar (SGS NORTH AMERICA INC)" userId="S::v-hmotabar@microsoft.com::e18178d2-02ba-4088-9887-f472e95fe432" providerId="AD" clId="Web-{EF17C45F-3254-D1C4-A350-BF526421CECF}" dt="2023-08-02T05:25:52.269" v="4" actId="20577"/>
        <pc:sldMkLst>
          <pc:docMk/>
          <pc:sldMk cId="3949630381" sldId="2147471372"/>
        </pc:sldMkLst>
        <pc:spChg chg="mod">
          <ac:chgData name="Hossein Motabar (SGS NORTH AMERICA INC)" userId="S::v-hmotabar@microsoft.com::e18178d2-02ba-4088-9887-f472e95fe432" providerId="AD" clId="Web-{EF17C45F-3254-D1C4-A350-BF526421CECF}" dt="2023-08-02T05:25:42.878" v="2" actId="20577"/>
          <ac:spMkLst>
            <pc:docMk/>
            <pc:sldMk cId="3949630381" sldId="2147471372"/>
            <ac:spMk id="22" creationId="{D7129392-6169-6752-478F-CDD2169E4B6C}"/>
          </ac:spMkLst>
        </pc:spChg>
        <pc:spChg chg="mod">
          <ac:chgData name="Hossein Motabar (SGS NORTH AMERICA INC)" userId="S::v-hmotabar@microsoft.com::e18178d2-02ba-4088-9887-f472e95fe432" providerId="AD" clId="Web-{EF17C45F-3254-D1C4-A350-BF526421CECF}" dt="2023-08-02T05:25:47.316" v="3" actId="20577"/>
          <ac:spMkLst>
            <pc:docMk/>
            <pc:sldMk cId="3949630381" sldId="2147471372"/>
            <ac:spMk id="42" creationId="{81335FD0-4CD9-BDDA-ADAA-441B6C618CED}"/>
          </ac:spMkLst>
        </pc:spChg>
        <pc:spChg chg="mod">
          <ac:chgData name="Hossein Motabar (SGS NORTH AMERICA INC)" userId="S::v-hmotabar@microsoft.com::e18178d2-02ba-4088-9887-f472e95fe432" providerId="AD" clId="Web-{EF17C45F-3254-D1C4-A350-BF526421CECF}" dt="2023-08-02T05:25:52.269" v="4" actId="20577"/>
          <ac:spMkLst>
            <pc:docMk/>
            <pc:sldMk cId="3949630381" sldId="2147471372"/>
            <ac:spMk id="46" creationId="{7CA11234-1BDE-9578-76E3-BC31121A4864}"/>
          </ac:spMkLst>
        </pc:spChg>
        <pc:spChg chg="mod">
          <ac:chgData name="Hossein Motabar (SGS NORTH AMERICA INC)" userId="S::v-hmotabar@microsoft.com::e18178d2-02ba-4088-9887-f472e95fe432" providerId="AD" clId="Web-{EF17C45F-3254-D1C4-A350-BF526421CECF}" dt="2023-08-02T05:25:36.721" v="1" actId="20577"/>
          <ac:spMkLst>
            <pc:docMk/>
            <pc:sldMk cId="3949630381" sldId="2147471372"/>
            <ac:spMk id="48" creationId="{6DA24625-29B8-9BD1-386B-6EDFDFE22E48}"/>
          </ac:spMkLst>
        </pc:spChg>
      </pc:sldChg>
    </pc:docChg>
  </pc:docChgLst>
  <pc:docChgLst>
    <pc:chgData name="Brianne Pruitt (Waggener Edstrom Worldwide, In)" userId="S::v-bpruitt@microsoft.com::14bb6d65-1eaf-473e-a5c5-41ee6910306d" providerId="AD" clId="Web-{DAE500D0-9A1F-43BF-BAE7-110896F0ACFA}"/>
    <pc:docChg chg="modSld">
      <pc:chgData name="Brianne Pruitt (Waggener Edstrom Worldwide, In)" userId="S::v-bpruitt@microsoft.com::14bb6d65-1eaf-473e-a5c5-41ee6910306d" providerId="AD" clId="Web-{DAE500D0-9A1F-43BF-BAE7-110896F0ACFA}" dt="2023-06-28T22:29:31.679" v="43" actId="20577"/>
      <pc:docMkLst>
        <pc:docMk/>
      </pc:docMkLst>
      <pc:sldChg chg="modSp">
        <pc:chgData name="Brianne Pruitt (Waggener Edstrom Worldwide, In)" userId="S::v-bpruitt@microsoft.com::14bb6d65-1eaf-473e-a5c5-41ee6910306d" providerId="AD" clId="Web-{DAE500D0-9A1F-43BF-BAE7-110896F0ACFA}" dt="2023-06-28T22:23:33.453" v="10" actId="20577"/>
        <pc:sldMkLst>
          <pc:docMk/>
          <pc:sldMk cId="967571268" sldId="2147471352"/>
        </pc:sldMkLst>
        <pc:spChg chg="mod">
          <ac:chgData name="Brianne Pruitt (Waggener Edstrom Worldwide, In)" userId="S::v-bpruitt@microsoft.com::14bb6d65-1eaf-473e-a5c5-41ee6910306d" providerId="AD" clId="Web-{DAE500D0-9A1F-43BF-BAE7-110896F0ACFA}" dt="2023-06-28T22:23:33.453" v="10" actId="20577"/>
          <ac:spMkLst>
            <pc:docMk/>
            <pc:sldMk cId="967571268" sldId="2147471352"/>
            <ac:spMk id="2" creationId="{6C3FC981-64C1-7205-181E-74F4AB1D0BA9}"/>
          </ac:spMkLst>
        </pc:spChg>
      </pc:sldChg>
      <pc:sldChg chg="modSp">
        <pc:chgData name="Brianne Pruitt (Waggener Edstrom Worldwide, In)" userId="S::v-bpruitt@microsoft.com::14bb6d65-1eaf-473e-a5c5-41ee6910306d" providerId="AD" clId="Web-{DAE500D0-9A1F-43BF-BAE7-110896F0ACFA}" dt="2023-06-28T22:29:31.679" v="43" actId="20577"/>
        <pc:sldMkLst>
          <pc:docMk/>
          <pc:sldMk cId="4238781671" sldId="2147471371"/>
        </pc:sldMkLst>
        <pc:spChg chg="mod">
          <ac:chgData name="Brianne Pruitt (Waggener Edstrom Worldwide, In)" userId="S::v-bpruitt@microsoft.com::14bb6d65-1eaf-473e-a5c5-41ee6910306d" providerId="AD" clId="Web-{DAE500D0-9A1F-43BF-BAE7-110896F0ACFA}" dt="2023-06-28T22:25:04.037" v="18" actId="20577"/>
          <ac:spMkLst>
            <pc:docMk/>
            <pc:sldMk cId="4238781671" sldId="2147471371"/>
            <ac:spMk id="14" creationId="{979E9BA3-C7B3-1456-1884-D8D880B0800C}"/>
          </ac:spMkLst>
        </pc:spChg>
        <pc:spChg chg="mod">
          <ac:chgData name="Brianne Pruitt (Waggener Edstrom Worldwide, In)" userId="S::v-bpruitt@microsoft.com::14bb6d65-1eaf-473e-a5c5-41ee6910306d" providerId="AD" clId="Web-{DAE500D0-9A1F-43BF-BAE7-110896F0ACFA}" dt="2023-06-28T22:26:05.901" v="27" actId="20577"/>
          <ac:spMkLst>
            <pc:docMk/>
            <pc:sldMk cId="4238781671" sldId="2147471371"/>
            <ac:spMk id="22" creationId="{D7129392-6169-6752-478F-CDD2169E4B6C}"/>
          </ac:spMkLst>
        </pc:spChg>
        <pc:spChg chg="mod">
          <ac:chgData name="Brianne Pruitt (Waggener Edstrom Worldwide, In)" userId="S::v-bpruitt@microsoft.com::14bb6d65-1eaf-473e-a5c5-41ee6910306d" providerId="AD" clId="Web-{DAE500D0-9A1F-43BF-BAE7-110896F0ACFA}" dt="2023-06-28T22:29:11.022" v="39" actId="20577"/>
          <ac:spMkLst>
            <pc:docMk/>
            <pc:sldMk cId="4238781671" sldId="2147471371"/>
            <ac:spMk id="42" creationId="{81335FD0-4CD9-BDDA-ADAA-441B6C618CED}"/>
          </ac:spMkLst>
        </pc:spChg>
        <pc:spChg chg="mod">
          <ac:chgData name="Brianne Pruitt (Waggener Edstrom Worldwide, In)" userId="S::v-bpruitt@microsoft.com::14bb6d65-1eaf-473e-a5c5-41ee6910306d" providerId="AD" clId="Web-{DAE500D0-9A1F-43BF-BAE7-110896F0ACFA}" dt="2023-06-28T22:29:31.679" v="43" actId="20577"/>
          <ac:spMkLst>
            <pc:docMk/>
            <pc:sldMk cId="4238781671" sldId="2147471371"/>
            <ac:spMk id="46" creationId="{7CA11234-1BDE-9578-76E3-BC31121A4864}"/>
          </ac:spMkLst>
        </pc:spChg>
        <pc:spChg chg="mod">
          <ac:chgData name="Brianne Pruitt (Waggener Edstrom Worldwide, In)" userId="S::v-bpruitt@microsoft.com::14bb6d65-1eaf-473e-a5c5-41ee6910306d" providerId="AD" clId="Web-{DAE500D0-9A1F-43BF-BAE7-110896F0ACFA}" dt="2023-06-28T22:24:30.723" v="15" actId="20577"/>
          <ac:spMkLst>
            <pc:docMk/>
            <pc:sldMk cId="4238781671" sldId="2147471371"/>
            <ac:spMk id="48" creationId="{6DA24625-29B8-9BD1-386B-6EDFDFE22E48}"/>
          </ac:spMkLst>
        </pc:spChg>
        <pc:grpChg chg="mod">
          <ac:chgData name="Brianne Pruitt (Waggener Edstrom Worldwide, In)" userId="S::v-bpruitt@microsoft.com::14bb6d65-1eaf-473e-a5c5-41ee6910306d" providerId="AD" clId="Web-{DAE500D0-9A1F-43BF-BAE7-110896F0ACFA}" dt="2023-06-28T22:28:46.520" v="34" actId="1076"/>
          <ac:grpSpMkLst>
            <pc:docMk/>
            <pc:sldMk cId="4238781671" sldId="2147471371"/>
            <ac:grpSpMk id="40" creationId="{E4929208-95F5-D6D2-BF69-90C0403CD21C}"/>
          </ac:grpSpMkLst>
        </pc:grpChg>
      </pc:sldChg>
    </pc:docChg>
  </pc:docChgLst>
  <pc:docChgLst>
    <pc:chgData name="Kirsten Klieman" userId="dab51c35-601c-4e31-8350-8dfc1eb3436a" providerId="ADAL" clId="{90C9AF70-EDB2-4197-BD8E-4611683E4C16}"/>
    <pc:docChg chg="custSel modSld">
      <pc:chgData name="Kirsten Klieman" userId="dab51c35-601c-4e31-8350-8dfc1eb3436a" providerId="ADAL" clId="{90C9AF70-EDB2-4197-BD8E-4611683E4C16}" dt="2023-06-27T21:10:15.272" v="30" actId="1076"/>
      <pc:docMkLst>
        <pc:docMk/>
      </pc:docMkLst>
      <pc:sldChg chg="addCm">
        <pc:chgData name="Kirsten Klieman" userId="dab51c35-601c-4e31-8350-8dfc1eb3436a" providerId="ADAL" clId="{90C9AF70-EDB2-4197-BD8E-4611683E4C16}" dt="2023-06-27T19:40:43.118" v="18"/>
        <pc:sldMkLst>
          <pc:docMk/>
          <pc:sldMk cId="967571268" sldId="2147471352"/>
        </pc:sldMkLst>
        <pc:extLst>
          <p:ext xmlns:p="http://schemas.openxmlformats.org/presentationml/2006/main" uri="{D6D511B9-2390-475A-947B-AFAB55BFBCF1}">
            <pc226:cmChg xmlns:pc226="http://schemas.microsoft.com/office/powerpoint/2022/06/main/command" chg="add">
              <pc226:chgData name="Kirsten Klieman" userId="dab51c35-601c-4e31-8350-8dfc1eb3436a" providerId="ADAL" clId="{90C9AF70-EDB2-4197-BD8E-4611683E4C16}" dt="2023-06-27T19:26:41.312" v="7"/>
              <pc2:cmMkLst xmlns:pc2="http://schemas.microsoft.com/office/powerpoint/2019/9/main/command">
                <pc:docMk/>
                <pc:sldMk cId="967571268" sldId="2147471352"/>
                <pc2:cmMk id="{656B3303-70B3-4846-83A1-5202431B4A62}"/>
              </pc2:cmMkLst>
            </pc226:cmChg>
            <pc226:cmChg xmlns:pc226="http://schemas.microsoft.com/office/powerpoint/2022/06/main/command" chg="add">
              <pc226:chgData name="Kirsten Klieman" userId="dab51c35-601c-4e31-8350-8dfc1eb3436a" providerId="ADAL" clId="{90C9AF70-EDB2-4197-BD8E-4611683E4C16}" dt="2023-06-27T19:40:43.118" v="18"/>
              <pc2:cmMkLst xmlns:pc2="http://schemas.microsoft.com/office/powerpoint/2019/9/main/command">
                <pc:docMk/>
                <pc:sldMk cId="967571268" sldId="2147471352"/>
                <pc2:cmMk id="{E7ADDCCC-B97C-409E-A07C-46561FB3C9E0}"/>
              </pc2:cmMkLst>
            </pc226:cmChg>
          </p:ext>
        </pc:extLst>
      </pc:sldChg>
      <pc:sldChg chg="addSp delSp modSp mod addCm modCm">
        <pc:chgData name="Kirsten Klieman" userId="dab51c35-601c-4e31-8350-8dfc1eb3436a" providerId="ADAL" clId="{90C9AF70-EDB2-4197-BD8E-4611683E4C16}" dt="2023-06-27T19:37:21.042" v="14"/>
        <pc:sldMkLst>
          <pc:docMk/>
          <pc:sldMk cId="4238781671" sldId="2147471371"/>
        </pc:sldMkLst>
        <pc:spChg chg="add del">
          <ac:chgData name="Kirsten Klieman" userId="dab51c35-601c-4e31-8350-8dfc1eb3436a" providerId="ADAL" clId="{90C9AF70-EDB2-4197-BD8E-4611683E4C16}" dt="2023-06-27T19:21:49.371" v="6" actId="478"/>
          <ac:spMkLst>
            <pc:docMk/>
            <pc:sldMk cId="4238781671" sldId="2147471371"/>
            <ac:spMk id="3" creationId="{49FE586F-133A-A291-CF7B-CE8AD8A42DBA}"/>
          </ac:spMkLst>
        </pc:spChg>
        <pc:spChg chg="add del">
          <ac:chgData name="Kirsten Klieman" userId="dab51c35-601c-4e31-8350-8dfc1eb3436a" providerId="ADAL" clId="{90C9AF70-EDB2-4197-BD8E-4611683E4C16}" dt="2023-06-27T19:30:12.626" v="9" actId="478"/>
          <ac:spMkLst>
            <pc:docMk/>
            <pc:sldMk cId="4238781671" sldId="2147471371"/>
            <ac:spMk id="5" creationId="{A1B529E4-47E6-FA3F-5EFD-661FE6853388}"/>
          </ac:spMkLst>
        </pc:spChg>
        <pc:picChg chg="add mod">
          <ac:chgData name="Kirsten Klieman" userId="dab51c35-601c-4e31-8350-8dfc1eb3436a" providerId="ADAL" clId="{90C9AF70-EDB2-4197-BD8E-4611683E4C16}" dt="2023-06-27T19:37:02.052" v="13" actId="14100"/>
          <ac:picMkLst>
            <pc:docMk/>
            <pc:sldMk cId="4238781671" sldId="2147471371"/>
            <ac:picMk id="1026" creationId="{29D7456E-0D5E-DF3C-38BF-BA20E59EAEF4}"/>
          </ac:picMkLst>
        </pc:picChg>
        <pc:extLst>
          <p:ext xmlns:p="http://schemas.openxmlformats.org/presentationml/2006/main" uri="{D6D511B9-2390-475A-947B-AFAB55BFBCF1}">
            <pc226:cmChg xmlns:pc226="http://schemas.microsoft.com/office/powerpoint/2022/06/main/command" chg="add">
              <pc226:chgData name="Kirsten Klieman" userId="dab51c35-601c-4e31-8350-8dfc1eb3436a" providerId="ADAL" clId="{90C9AF70-EDB2-4197-BD8E-4611683E4C16}" dt="2023-06-27T19:37:21.042" v="14"/>
              <pc2:cmMkLst xmlns:pc2="http://schemas.microsoft.com/office/powerpoint/2019/9/main/command">
                <pc:docMk/>
                <pc:sldMk cId="4238781671" sldId="2147471371"/>
                <pc2:cmMk id="{A80A3B1B-C502-41EC-9AF8-B8C45F897B3D}"/>
              </pc2:cmMkLst>
              <pc226:cmRplyChg chg="add">
                <pc226:chgData name="Kirsten Klieman" userId="dab51c35-601c-4e31-8350-8dfc1eb3436a" providerId="ADAL" clId="{90C9AF70-EDB2-4197-BD8E-4611683E4C16}" dt="2023-06-27T19:37:21.042" v="14"/>
                <pc2:cmRplyMkLst xmlns:pc2="http://schemas.microsoft.com/office/powerpoint/2019/9/main/command">
                  <pc:docMk/>
                  <pc:sldMk cId="4238781671" sldId="2147471371"/>
                  <pc2:cmMk id="{A80A3B1B-C502-41EC-9AF8-B8C45F897B3D}"/>
                  <pc2:cmRplyMk id="{D9CDB1F2-323C-4BE0-BDBB-8AF324B53D05}"/>
                </pc2:cmRplyMkLst>
              </pc226:cmRplyChg>
            </pc226:cmChg>
            <pc226:cmChg xmlns:pc226="http://schemas.microsoft.com/office/powerpoint/2022/06/main/command" chg="add">
              <pc226:chgData name="Kirsten Klieman" userId="dab51c35-601c-4e31-8350-8dfc1eb3436a" providerId="ADAL" clId="{90C9AF70-EDB2-4197-BD8E-4611683E4C16}" dt="2023-06-27T19:20:38.014" v="3"/>
              <pc2:cmMkLst xmlns:pc2="http://schemas.microsoft.com/office/powerpoint/2019/9/main/command">
                <pc:docMk/>
                <pc:sldMk cId="4238781671" sldId="2147471371"/>
                <pc2:cmMk id="{D6350A6C-0700-43E5-AE77-AAEE479B61A7}"/>
              </pc2:cmMkLst>
            </pc226:cmChg>
            <pc226:cmChg xmlns:pc226="http://schemas.microsoft.com/office/powerpoint/2022/06/main/command" chg="add">
              <pc226:chgData name="Kirsten Klieman" userId="dab51c35-601c-4e31-8350-8dfc1eb3436a" providerId="ADAL" clId="{90C9AF70-EDB2-4197-BD8E-4611683E4C16}" dt="2023-06-27T19:21:03.428" v="4"/>
              <pc2:cmMkLst xmlns:pc2="http://schemas.microsoft.com/office/powerpoint/2019/9/main/command">
                <pc:docMk/>
                <pc:sldMk cId="4238781671" sldId="2147471371"/>
                <pc2:cmMk id="{1574FAE9-F58B-492E-BD1A-9A1F1F7E9641}"/>
              </pc2:cmMkLst>
            </pc226:cmChg>
          </p:ext>
        </pc:extLst>
      </pc:sldChg>
      <pc:sldChg chg="addSp delSp modSp mod addCm">
        <pc:chgData name="Kirsten Klieman" userId="dab51c35-601c-4e31-8350-8dfc1eb3436a" providerId="ADAL" clId="{90C9AF70-EDB2-4197-BD8E-4611683E4C16}" dt="2023-06-27T21:10:15.272" v="30" actId="1076"/>
        <pc:sldMkLst>
          <pc:docMk/>
          <pc:sldMk cId="3949630381" sldId="2147471372"/>
        </pc:sldMkLst>
        <pc:spChg chg="add">
          <ac:chgData name="Kirsten Klieman" userId="dab51c35-601c-4e31-8350-8dfc1eb3436a" providerId="ADAL" clId="{90C9AF70-EDB2-4197-BD8E-4611683E4C16}" dt="2023-06-27T19:18:21.225" v="0" actId="22"/>
          <ac:spMkLst>
            <pc:docMk/>
            <pc:sldMk cId="3949630381" sldId="2147471372"/>
            <ac:spMk id="3" creationId="{AD4194F4-CE82-07B4-28AD-25BEB7297A6D}"/>
          </ac:spMkLst>
        </pc:spChg>
        <pc:spChg chg="add del">
          <ac:chgData name="Kirsten Klieman" userId="dab51c35-601c-4e31-8350-8dfc1eb3436a" providerId="ADAL" clId="{90C9AF70-EDB2-4197-BD8E-4611683E4C16}" dt="2023-06-27T19:18:30.457" v="2" actId="478"/>
          <ac:spMkLst>
            <pc:docMk/>
            <pc:sldMk cId="3949630381" sldId="2147471372"/>
            <ac:spMk id="5" creationId="{A4B618CD-B294-F924-D985-1BBE8BA2D58B}"/>
          </ac:spMkLst>
        </pc:spChg>
        <pc:picChg chg="add mod">
          <ac:chgData name="Kirsten Klieman" userId="dab51c35-601c-4e31-8350-8dfc1eb3436a" providerId="ADAL" clId="{90C9AF70-EDB2-4197-BD8E-4611683E4C16}" dt="2023-06-27T21:10:10.839" v="29" actId="14100"/>
          <ac:picMkLst>
            <pc:docMk/>
            <pc:sldMk cId="3949630381" sldId="2147471372"/>
            <ac:picMk id="6" creationId="{5F89DEB3-1E17-0825-DE0F-289A053D6BD3}"/>
          </ac:picMkLst>
        </pc:picChg>
        <pc:picChg chg="add mod">
          <ac:chgData name="Kirsten Klieman" userId="dab51c35-601c-4e31-8350-8dfc1eb3436a" providerId="ADAL" clId="{90C9AF70-EDB2-4197-BD8E-4611683E4C16}" dt="2023-06-27T21:10:15.272" v="30" actId="1076"/>
          <ac:picMkLst>
            <pc:docMk/>
            <pc:sldMk cId="3949630381" sldId="2147471372"/>
            <ac:picMk id="2050" creationId="{4DE2A2B2-370D-80B2-AAB8-768FD335DC10}"/>
          </ac:picMkLst>
        </pc:picChg>
        <pc:extLst>
          <p:ext xmlns:p="http://schemas.openxmlformats.org/presentationml/2006/main" uri="{D6D511B9-2390-475A-947B-AFAB55BFBCF1}">
            <pc226:cmChg xmlns:pc226="http://schemas.microsoft.com/office/powerpoint/2022/06/main/command" chg="add">
              <pc226:chgData name="Kirsten Klieman" userId="dab51c35-601c-4e31-8350-8dfc1eb3436a" providerId="ADAL" clId="{90C9AF70-EDB2-4197-BD8E-4611683E4C16}" dt="2023-06-27T19:38:03.749" v="15"/>
              <pc2:cmMkLst xmlns:pc2="http://schemas.microsoft.com/office/powerpoint/2019/9/main/command">
                <pc:docMk/>
                <pc:sldMk cId="3949630381" sldId="2147471372"/>
                <pc2:cmMk id="{9810070C-16DC-4BE6-B2A6-BEE4E3E61256}"/>
              </pc2:cmMkLst>
            </pc226:cmChg>
            <pc226:cmChg xmlns:pc226="http://schemas.microsoft.com/office/powerpoint/2022/06/main/command" chg="add">
              <pc226:chgData name="Kirsten Klieman" userId="dab51c35-601c-4e31-8350-8dfc1eb3436a" providerId="ADAL" clId="{90C9AF70-EDB2-4197-BD8E-4611683E4C16}" dt="2023-06-27T20:42:58.439" v="21"/>
              <pc2:cmMkLst xmlns:pc2="http://schemas.microsoft.com/office/powerpoint/2019/9/main/command">
                <pc:docMk/>
                <pc:sldMk cId="3949630381" sldId="2147471372"/>
                <pc2:cmMk id="{2270482F-7A43-46F4-922E-EE879A6A850B}"/>
              </pc2:cmMkLst>
            </pc226:cmChg>
            <pc226:cmChg xmlns:pc226="http://schemas.microsoft.com/office/powerpoint/2022/06/main/command" chg="add">
              <pc226:chgData name="Kirsten Klieman" userId="dab51c35-601c-4e31-8350-8dfc1eb3436a" providerId="ADAL" clId="{90C9AF70-EDB2-4197-BD8E-4611683E4C16}" dt="2023-06-27T20:43:41.046" v="23"/>
              <pc2:cmMkLst xmlns:pc2="http://schemas.microsoft.com/office/powerpoint/2019/9/main/command">
                <pc:docMk/>
                <pc:sldMk cId="3949630381" sldId="2147471372"/>
                <pc2:cmMk id="{3D316F40-5DCC-4A2D-9635-026BEE7723FB}"/>
              </pc2:cmMkLst>
            </pc226:cmChg>
            <pc226:cmChg xmlns:pc226="http://schemas.microsoft.com/office/powerpoint/2022/06/main/command" chg="add">
              <pc226:chgData name="Kirsten Klieman" userId="dab51c35-601c-4e31-8350-8dfc1eb3436a" providerId="ADAL" clId="{90C9AF70-EDB2-4197-BD8E-4611683E4C16}" dt="2023-06-27T20:43:28.204" v="22"/>
              <pc2:cmMkLst xmlns:pc2="http://schemas.microsoft.com/office/powerpoint/2019/9/main/command">
                <pc:docMk/>
                <pc:sldMk cId="3949630381" sldId="2147471372"/>
                <pc2:cmMk id="{EF42204A-CEE6-42DE-B9AC-AF25638B0FC8}"/>
              </pc2:cmMkLst>
            </pc226:cmChg>
            <pc226:cmChg xmlns:pc226="http://schemas.microsoft.com/office/powerpoint/2022/06/main/command" chg="add">
              <pc226:chgData name="Kirsten Klieman" userId="dab51c35-601c-4e31-8350-8dfc1eb3436a" providerId="ADAL" clId="{90C9AF70-EDB2-4197-BD8E-4611683E4C16}" dt="2023-06-27T19:39:14.264" v="17"/>
              <pc2:cmMkLst xmlns:pc2="http://schemas.microsoft.com/office/powerpoint/2019/9/main/command">
                <pc:docMk/>
                <pc:sldMk cId="3949630381" sldId="2147471372"/>
                <pc2:cmMk id="{D01BC9C3-3154-4BD9-BACF-D277A09377B3}"/>
              </pc2:cmMkLst>
            </pc226:cmChg>
            <pc226:cmChg xmlns:pc226="http://schemas.microsoft.com/office/powerpoint/2022/06/main/command" chg="add">
              <pc226:chgData name="Kirsten Klieman" userId="dab51c35-601c-4e31-8350-8dfc1eb3436a" providerId="ADAL" clId="{90C9AF70-EDB2-4197-BD8E-4611683E4C16}" dt="2023-06-27T20:42:41.607" v="19"/>
              <pc2:cmMkLst xmlns:pc2="http://schemas.microsoft.com/office/powerpoint/2019/9/main/command">
                <pc:docMk/>
                <pc:sldMk cId="3949630381" sldId="2147471372"/>
                <pc2:cmMk id="{463D5CDF-5B58-4D22-825E-67F4E1C85B7A}"/>
              </pc2:cmMkLst>
            </pc226:cmChg>
            <pc226:cmChg xmlns:pc226="http://schemas.microsoft.com/office/powerpoint/2022/06/main/command" chg="add">
              <pc226:chgData name="Kirsten Klieman" userId="dab51c35-601c-4e31-8350-8dfc1eb3436a" providerId="ADAL" clId="{90C9AF70-EDB2-4197-BD8E-4611683E4C16}" dt="2023-06-27T20:42:49.883" v="20"/>
              <pc2:cmMkLst xmlns:pc2="http://schemas.microsoft.com/office/powerpoint/2019/9/main/command">
                <pc:docMk/>
                <pc:sldMk cId="3949630381" sldId="2147471372"/>
                <pc2:cmMk id="{572481E3-DEDB-41EF-B9E5-B73BCCD5F086}"/>
              </pc2:cmMkLst>
            </pc226:cmChg>
          </p:ext>
        </pc:extLst>
      </pc:sldChg>
    </pc:docChg>
  </pc:docChgLst>
  <pc:docChgLst>
    <pc:chgData name="Christopher Hawley (Waggener Edstrom Worldwide, In)" userId="S::v-chawley@microsoft.com::f4145355-bf7a-40f2-b932-a4a45c7dc37d" providerId="AD" clId="Web-{5057DB65-A02A-4E29-AA05-477DF370E2BE}"/>
    <pc:docChg chg="modSld">
      <pc:chgData name="Christopher Hawley (Waggener Edstrom Worldwide, In)" userId="S::v-chawley@microsoft.com::f4145355-bf7a-40f2-b932-a4a45c7dc37d" providerId="AD" clId="Web-{5057DB65-A02A-4E29-AA05-477DF370E2BE}" dt="2023-06-22T21:03:38.045" v="4" actId="20577"/>
      <pc:docMkLst>
        <pc:docMk/>
      </pc:docMkLst>
      <pc:sldChg chg="modSp">
        <pc:chgData name="Christopher Hawley (Waggener Edstrom Worldwide, In)" userId="S::v-chawley@microsoft.com::f4145355-bf7a-40f2-b932-a4a45c7dc37d" providerId="AD" clId="Web-{5057DB65-A02A-4E29-AA05-477DF370E2BE}" dt="2023-06-22T21:03:31.169" v="2" actId="20577"/>
        <pc:sldMkLst>
          <pc:docMk/>
          <pc:sldMk cId="4238781671" sldId="2147471371"/>
        </pc:sldMkLst>
        <pc:spChg chg="mod">
          <ac:chgData name="Christopher Hawley (Waggener Edstrom Worldwide, In)" userId="S::v-chawley@microsoft.com::f4145355-bf7a-40f2-b932-a4a45c7dc37d" providerId="AD" clId="Web-{5057DB65-A02A-4E29-AA05-477DF370E2BE}" dt="2023-06-22T21:03:31.169" v="2" actId="20577"/>
          <ac:spMkLst>
            <pc:docMk/>
            <pc:sldMk cId="4238781671" sldId="2147471371"/>
            <ac:spMk id="14" creationId="{979E9BA3-C7B3-1456-1884-D8D880B0800C}"/>
          </ac:spMkLst>
        </pc:spChg>
      </pc:sldChg>
      <pc:sldChg chg="modSp">
        <pc:chgData name="Christopher Hawley (Waggener Edstrom Worldwide, In)" userId="S::v-chawley@microsoft.com::f4145355-bf7a-40f2-b932-a4a45c7dc37d" providerId="AD" clId="Web-{5057DB65-A02A-4E29-AA05-477DF370E2BE}" dt="2023-06-22T21:03:38.045" v="4" actId="20577"/>
        <pc:sldMkLst>
          <pc:docMk/>
          <pc:sldMk cId="3949630381" sldId="2147471372"/>
        </pc:sldMkLst>
        <pc:spChg chg="mod">
          <ac:chgData name="Christopher Hawley (Waggener Edstrom Worldwide, In)" userId="S::v-chawley@microsoft.com::f4145355-bf7a-40f2-b932-a4a45c7dc37d" providerId="AD" clId="Web-{5057DB65-A02A-4E29-AA05-477DF370E2BE}" dt="2023-06-22T21:03:38.045" v="4" actId="20577"/>
          <ac:spMkLst>
            <pc:docMk/>
            <pc:sldMk cId="3949630381" sldId="2147471372"/>
            <ac:spMk id="14" creationId="{979E9BA3-C7B3-1456-1884-D8D880B0800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8" name="Shape 78"/>
          <p:cNvSpPr>
            <a:spLocks noGrp="1" noRot="1" noChangeAspect="1"/>
          </p:cNvSpPr>
          <p:nvPr>
            <p:ph type="sldImg"/>
          </p:nvPr>
        </p:nvSpPr>
        <p:spPr>
          <a:xfrm>
            <a:off x="2143125" y="685800"/>
            <a:ext cx="2571750" cy="3429000"/>
          </a:xfrm>
          <a:prstGeom prst="rect">
            <a:avLst/>
          </a:prstGeom>
        </p:spPr>
        <p:txBody>
          <a:bodyPr/>
          <a:lstStyle/>
          <a:p>
            <a:endParaRPr/>
          </a:p>
        </p:txBody>
      </p:sp>
      <p:sp>
        <p:nvSpPr>
          <p:cNvPr id="79" name="Shape 7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6_Title and Content">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8" y="0"/>
            <a:ext cx="6692931" cy="9144000"/>
            <a:chOff x="365754" y="-8985533"/>
            <a:chExt cx="11782902"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4" y="6094294"/>
              <a:ext cx="11782902"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7805059" cy="15029873"/>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9818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cxnSp>
          <p:nvCxnSpPr>
            <p:cNvPr id="7" name="Straight Connector 6">
              <a:extLst>
                <a:ext uri="{FF2B5EF4-FFF2-40B4-BE49-F238E27FC236}">
                  <a16:creationId xmlns:a16="http://schemas.microsoft.com/office/drawing/2014/main" id="{A9B33A37-66CB-D0C6-2F74-C9EEFC437FC9}"/>
                </a:ext>
              </a:extLst>
            </p:cNvPr>
            <p:cNvCxnSpPr/>
            <p:nvPr userDrawn="1"/>
          </p:nvCxnSpPr>
          <p:spPr>
            <a:xfrm>
              <a:off x="8198183" y="6328112"/>
              <a:ext cx="0" cy="503610"/>
            </a:xfrm>
            <a:prstGeom prst="line">
              <a:avLst/>
            </a:prstGeom>
            <a:noFill/>
            <a:ln w="12700" cap="flat">
              <a:solidFill>
                <a:schemeClr val="bg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1" y="409198"/>
            <a:ext cx="4333461" cy="1087439"/>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4" y="409198"/>
            <a:ext cx="4002738" cy="1081137"/>
          </a:xfrm>
        </p:spPr>
        <p:txBody>
          <a:bodyPr>
            <a:normAutofit/>
          </a:bodyPr>
          <a:lstStyle>
            <a:lvl1pPr>
              <a:defRPr sz="3200">
                <a:solidFill>
                  <a:schemeClr val="bg1"/>
                </a:solidFill>
              </a:defRPr>
            </a:lvl1pPr>
          </a:lstStyle>
          <a:p>
            <a:r>
              <a:rPr lang="en-US"/>
              <a:t>Click to edit Master</a:t>
            </a:r>
          </a:p>
        </p:txBody>
      </p:sp>
      <p:sp>
        <p:nvSpPr>
          <p:cNvPr id="24" name="Text Placeholder 3">
            <a:extLst>
              <a:ext uri="{FF2B5EF4-FFF2-40B4-BE49-F238E27FC236}">
                <a16:creationId xmlns:a16="http://schemas.microsoft.com/office/drawing/2014/main" id="{CA9AC980-CD8F-CEE6-0D7A-7317CEFAC89B}"/>
              </a:ext>
            </a:extLst>
          </p:cNvPr>
          <p:cNvSpPr>
            <a:spLocks noGrp="1"/>
          </p:cNvSpPr>
          <p:nvPr>
            <p:ph type="body" sz="quarter" idx="27"/>
          </p:nvPr>
        </p:nvSpPr>
        <p:spPr>
          <a:xfrm>
            <a:off x="562562" y="1775791"/>
            <a:ext cx="3770900" cy="6493566"/>
          </a:xfrm>
          <a:prstGeom prst="rect">
            <a:avLst/>
          </a:prstGeom>
        </p:spPr>
        <p:txBody>
          <a:bodyPr/>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 name="Text Placeholder 3">
            <a:extLst>
              <a:ext uri="{FF2B5EF4-FFF2-40B4-BE49-F238E27FC236}">
                <a16:creationId xmlns:a16="http://schemas.microsoft.com/office/drawing/2014/main" id="{759EDBE8-8C83-6EB0-8668-0EA26D7F628E}"/>
              </a:ext>
            </a:extLst>
          </p:cNvPr>
          <p:cNvSpPr>
            <a:spLocks noGrp="1"/>
          </p:cNvSpPr>
          <p:nvPr>
            <p:ph type="body" sz="quarter" idx="35"/>
          </p:nvPr>
        </p:nvSpPr>
        <p:spPr>
          <a:xfrm>
            <a:off x="4730954" y="995108"/>
            <a:ext cx="1961976" cy="7274249"/>
          </a:xfrm>
          <a:prstGeom prst="rect">
            <a:avLst/>
          </a:prstGeom>
        </p:spPr>
        <p:txBody>
          <a:bodyPr anchor="t" anchorCtr="0"/>
          <a:lstStyle>
            <a:lvl1pPr>
              <a:defRPr sz="105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6" name="Text Placeholder 13">
            <a:extLst>
              <a:ext uri="{FF2B5EF4-FFF2-40B4-BE49-F238E27FC236}">
                <a16:creationId xmlns:a16="http://schemas.microsoft.com/office/drawing/2014/main" id="{A0027F2D-323D-96A3-E3B3-FD4FB0744615}"/>
              </a:ext>
            </a:extLst>
          </p:cNvPr>
          <p:cNvSpPr>
            <a:spLocks noGrp="1"/>
          </p:cNvSpPr>
          <p:nvPr>
            <p:ph type="body" sz="quarter" idx="36"/>
          </p:nvPr>
        </p:nvSpPr>
        <p:spPr>
          <a:xfrm>
            <a:off x="4722339" y="647863"/>
            <a:ext cx="1961000" cy="268550"/>
          </a:xfrm>
        </p:spPr>
        <p:txBody>
          <a:bodyPr anchor="b" anchorCtr="0"/>
          <a:lstStyle>
            <a:lvl1pPr marL="0" indent="0">
              <a:buNone/>
              <a:defRPr sz="1500" b="1" i="0">
                <a:latin typeface="Segoe UI Semibold" panose="020B0502040204020203" pitchFamily="34" charset="0"/>
                <a:cs typeface="Segoe UI Semibold" panose="020B0502040204020203" pitchFamily="34" charset="0"/>
              </a:defRPr>
            </a:lvl1pPr>
          </a:lstStyle>
          <a:p>
            <a:pPr lvl="0"/>
            <a:r>
              <a:rPr lang="en-US"/>
              <a:t>Click to edit Master</a:t>
            </a:r>
          </a:p>
        </p:txBody>
      </p:sp>
    </p:spTree>
    <p:extLst>
      <p:ext uri="{BB962C8B-B14F-4D97-AF65-F5344CB8AC3E}">
        <p14:creationId xmlns:p14="http://schemas.microsoft.com/office/powerpoint/2010/main" val="769403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7_Title and Content">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8" y="0"/>
            <a:ext cx="6692931" cy="9144000"/>
            <a:chOff x="365754" y="-8985533"/>
            <a:chExt cx="11782902"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4" y="6094294"/>
              <a:ext cx="11782902"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7805059" cy="15029873"/>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9818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cxnSp>
          <p:nvCxnSpPr>
            <p:cNvPr id="7" name="Straight Connector 6">
              <a:extLst>
                <a:ext uri="{FF2B5EF4-FFF2-40B4-BE49-F238E27FC236}">
                  <a16:creationId xmlns:a16="http://schemas.microsoft.com/office/drawing/2014/main" id="{A9B33A37-66CB-D0C6-2F74-C9EEFC437FC9}"/>
                </a:ext>
              </a:extLst>
            </p:cNvPr>
            <p:cNvCxnSpPr/>
            <p:nvPr userDrawn="1"/>
          </p:nvCxnSpPr>
          <p:spPr>
            <a:xfrm>
              <a:off x="8198183" y="6328112"/>
              <a:ext cx="0" cy="503610"/>
            </a:xfrm>
            <a:prstGeom prst="line">
              <a:avLst/>
            </a:prstGeom>
            <a:noFill/>
            <a:ln w="12700" cap="flat">
              <a:solidFill>
                <a:schemeClr val="bg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1" y="409198"/>
            <a:ext cx="4333461" cy="1087439"/>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4" y="409198"/>
            <a:ext cx="4002738" cy="1081137"/>
          </a:xfrm>
        </p:spPr>
        <p:txBody>
          <a:bodyPr>
            <a:normAutofit/>
          </a:bodyPr>
          <a:lstStyle>
            <a:lvl1pPr>
              <a:defRPr sz="3200">
                <a:solidFill>
                  <a:schemeClr val="tx1"/>
                </a:solidFill>
              </a:defRPr>
            </a:lvl1pPr>
          </a:lstStyle>
          <a:p>
            <a:r>
              <a:rPr lang="en-US"/>
              <a:t>Click to edit Master</a:t>
            </a:r>
          </a:p>
        </p:txBody>
      </p:sp>
      <p:sp>
        <p:nvSpPr>
          <p:cNvPr id="24" name="Text Placeholder 3">
            <a:extLst>
              <a:ext uri="{FF2B5EF4-FFF2-40B4-BE49-F238E27FC236}">
                <a16:creationId xmlns:a16="http://schemas.microsoft.com/office/drawing/2014/main" id="{CA9AC980-CD8F-CEE6-0D7A-7317CEFAC89B}"/>
              </a:ext>
            </a:extLst>
          </p:cNvPr>
          <p:cNvSpPr>
            <a:spLocks noGrp="1"/>
          </p:cNvSpPr>
          <p:nvPr>
            <p:ph type="body" sz="quarter" idx="27"/>
          </p:nvPr>
        </p:nvSpPr>
        <p:spPr>
          <a:xfrm>
            <a:off x="562562" y="1775791"/>
            <a:ext cx="3770900" cy="6493566"/>
          </a:xfrm>
          <a:prstGeom prst="rect">
            <a:avLst/>
          </a:prstGeom>
        </p:spPr>
        <p:txBody>
          <a:bodyPr/>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 name="Text Placeholder 3">
            <a:extLst>
              <a:ext uri="{FF2B5EF4-FFF2-40B4-BE49-F238E27FC236}">
                <a16:creationId xmlns:a16="http://schemas.microsoft.com/office/drawing/2014/main" id="{759EDBE8-8C83-6EB0-8668-0EA26D7F628E}"/>
              </a:ext>
            </a:extLst>
          </p:cNvPr>
          <p:cNvSpPr>
            <a:spLocks noGrp="1"/>
          </p:cNvSpPr>
          <p:nvPr>
            <p:ph type="body" sz="quarter" idx="35"/>
          </p:nvPr>
        </p:nvSpPr>
        <p:spPr>
          <a:xfrm>
            <a:off x="4730954" y="995108"/>
            <a:ext cx="1961976" cy="7274249"/>
          </a:xfrm>
          <a:prstGeom prst="rect">
            <a:avLst/>
          </a:prstGeom>
        </p:spPr>
        <p:txBody>
          <a:bodyPr anchor="t" anchorCtr="0"/>
          <a:lstStyle>
            <a:lvl1pPr>
              <a:defRPr sz="105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6" name="Text Placeholder 13">
            <a:extLst>
              <a:ext uri="{FF2B5EF4-FFF2-40B4-BE49-F238E27FC236}">
                <a16:creationId xmlns:a16="http://schemas.microsoft.com/office/drawing/2014/main" id="{A0027F2D-323D-96A3-E3B3-FD4FB0744615}"/>
              </a:ext>
            </a:extLst>
          </p:cNvPr>
          <p:cNvSpPr>
            <a:spLocks noGrp="1"/>
          </p:cNvSpPr>
          <p:nvPr>
            <p:ph type="body" sz="quarter" idx="36"/>
          </p:nvPr>
        </p:nvSpPr>
        <p:spPr>
          <a:xfrm>
            <a:off x="4722339" y="647863"/>
            <a:ext cx="1961000" cy="268550"/>
          </a:xfrm>
        </p:spPr>
        <p:txBody>
          <a:bodyPr anchor="b" anchorCtr="0"/>
          <a:lstStyle>
            <a:lvl1pPr marL="0" indent="0">
              <a:buNone/>
              <a:defRPr sz="1500" b="1" i="0">
                <a:latin typeface="Segoe UI Semibold" panose="020B0502040204020203" pitchFamily="34" charset="0"/>
                <a:cs typeface="Segoe UI Semibold" panose="020B0502040204020203" pitchFamily="34" charset="0"/>
              </a:defRPr>
            </a:lvl1pPr>
          </a:lstStyle>
          <a:p>
            <a:pPr lvl="0"/>
            <a:r>
              <a:rPr lang="en-US"/>
              <a:t>Click to edit Master</a:t>
            </a:r>
          </a:p>
        </p:txBody>
      </p:sp>
    </p:spTree>
    <p:extLst>
      <p:ext uri="{BB962C8B-B14F-4D97-AF65-F5344CB8AC3E}">
        <p14:creationId xmlns:p14="http://schemas.microsoft.com/office/powerpoint/2010/main" val="7175227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8_Title and Content">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8" y="0"/>
            <a:ext cx="6692931" cy="9144000"/>
            <a:chOff x="365754" y="-8985533"/>
            <a:chExt cx="11782902"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4" y="6094294"/>
              <a:ext cx="11782902"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7805059" cy="15029873"/>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9818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cxnSp>
          <p:nvCxnSpPr>
            <p:cNvPr id="7" name="Straight Connector 6">
              <a:extLst>
                <a:ext uri="{FF2B5EF4-FFF2-40B4-BE49-F238E27FC236}">
                  <a16:creationId xmlns:a16="http://schemas.microsoft.com/office/drawing/2014/main" id="{A9B33A37-66CB-D0C6-2F74-C9EEFC437FC9}"/>
                </a:ext>
              </a:extLst>
            </p:cNvPr>
            <p:cNvCxnSpPr/>
            <p:nvPr userDrawn="1"/>
          </p:nvCxnSpPr>
          <p:spPr>
            <a:xfrm>
              <a:off x="8198183" y="6328112"/>
              <a:ext cx="0" cy="503610"/>
            </a:xfrm>
            <a:prstGeom prst="line">
              <a:avLst/>
            </a:prstGeom>
            <a:noFill/>
            <a:ln w="12700" cap="flat">
              <a:solidFill>
                <a:schemeClr val="bg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1" y="409198"/>
            <a:ext cx="4333461" cy="1087439"/>
          </a:xfrm>
          <a:prstGeom prst="rect">
            <a:avLst/>
          </a:prstGeom>
          <a:solidFill>
            <a:srgbClr val="F4364C"/>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4" y="409198"/>
            <a:ext cx="4002738" cy="1081137"/>
          </a:xfrm>
        </p:spPr>
        <p:txBody>
          <a:bodyPr>
            <a:normAutofit/>
          </a:bodyPr>
          <a:lstStyle>
            <a:lvl1pPr>
              <a:defRPr sz="3200">
                <a:solidFill>
                  <a:schemeClr val="bg1"/>
                </a:solidFill>
              </a:defRPr>
            </a:lvl1pPr>
          </a:lstStyle>
          <a:p>
            <a:r>
              <a:rPr lang="en-US"/>
              <a:t>Click to edit Master</a:t>
            </a:r>
          </a:p>
        </p:txBody>
      </p:sp>
      <p:sp>
        <p:nvSpPr>
          <p:cNvPr id="24" name="Text Placeholder 3">
            <a:extLst>
              <a:ext uri="{FF2B5EF4-FFF2-40B4-BE49-F238E27FC236}">
                <a16:creationId xmlns:a16="http://schemas.microsoft.com/office/drawing/2014/main" id="{CA9AC980-CD8F-CEE6-0D7A-7317CEFAC89B}"/>
              </a:ext>
            </a:extLst>
          </p:cNvPr>
          <p:cNvSpPr>
            <a:spLocks noGrp="1"/>
          </p:cNvSpPr>
          <p:nvPr>
            <p:ph type="body" sz="quarter" idx="27"/>
          </p:nvPr>
        </p:nvSpPr>
        <p:spPr>
          <a:xfrm>
            <a:off x="562562" y="1775791"/>
            <a:ext cx="3770900" cy="6493566"/>
          </a:xfrm>
          <a:prstGeom prst="rect">
            <a:avLst/>
          </a:prstGeom>
        </p:spPr>
        <p:txBody>
          <a:bodyPr/>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 name="Text Placeholder 3">
            <a:extLst>
              <a:ext uri="{FF2B5EF4-FFF2-40B4-BE49-F238E27FC236}">
                <a16:creationId xmlns:a16="http://schemas.microsoft.com/office/drawing/2014/main" id="{759EDBE8-8C83-6EB0-8668-0EA26D7F628E}"/>
              </a:ext>
            </a:extLst>
          </p:cNvPr>
          <p:cNvSpPr>
            <a:spLocks noGrp="1"/>
          </p:cNvSpPr>
          <p:nvPr>
            <p:ph type="body" sz="quarter" idx="35"/>
          </p:nvPr>
        </p:nvSpPr>
        <p:spPr>
          <a:xfrm>
            <a:off x="4730954" y="995108"/>
            <a:ext cx="1961976" cy="7274249"/>
          </a:xfrm>
          <a:prstGeom prst="rect">
            <a:avLst/>
          </a:prstGeom>
        </p:spPr>
        <p:txBody>
          <a:bodyPr anchor="t" anchorCtr="0"/>
          <a:lstStyle>
            <a:lvl1pPr>
              <a:defRPr sz="105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6" name="Text Placeholder 13">
            <a:extLst>
              <a:ext uri="{FF2B5EF4-FFF2-40B4-BE49-F238E27FC236}">
                <a16:creationId xmlns:a16="http://schemas.microsoft.com/office/drawing/2014/main" id="{A0027F2D-323D-96A3-E3B3-FD4FB0744615}"/>
              </a:ext>
            </a:extLst>
          </p:cNvPr>
          <p:cNvSpPr>
            <a:spLocks noGrp="1"/>
          </p:cNvSpPr>
          <p:nvPr>
            <p:ph type="body" sz="quarter" idx="36"/>
          </p:nvPr>
        </p:nvSpPr>
        <p:spPr>
          <a:xfrm>
            <a:off x="4722339" y="647863"/>
            <a:ext cx="1961000" cy="268550"/>
          </a:xfrm>
        </p:spPr>
        <p:txBody>
          <a:bodyPr anchor="b" anchorCtr="0"/>
          <a:lstStyle>
            <a:lvl1pPr marL="0" indent="0">
              <a:buNone/>
              <a:defRPr sz="1500" b="1" i="0">
                <a:latin typeface="Segoe UI Semibold" panose="020B0502040204020203" pitchFamily="34" charset="0"/>
                <a:cs typeface="Segoe UI Semibold" panose="020B0502040204020203" pitchFamily="34" charset="0"/>
              </a:defRPr>
            </a:lvl1pPr>
          </a:lstStyle>
          <a:p>
            <a:pPr lvl="0"/>
            <a:r>
              <a:rPr lang="en-US"/>
              <a:t>Click to edit Master</a:t>
            </a:r>
          </a:p>
        </p:txBody>
      </p:sp>
    </p:spTree>
    <p:extLst>
      <p:ext uri="{BB962C8B-B14F-4D97-AF65-F5344CB8AC3E}">
        <p14:creationId xmlns:p14="http://schemas.microsoft.com/office/powerpoint/2010/main" val="17925158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_Title and Content">
    <p:bg>
      <p:bgPr>
        <a:solidFill>
          <a:schemeClr val="bg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1A4F74E8-FE9B-FA29-1A93-BAE2C9F08F2A}"/>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6DB4DB9E-D833-9C20-E03D-A986D64663D7}"/>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7CAFE498-53A7-18F6-FAC3-AEB19CD4755A}"/>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283C784C-586A-15A4-9FDE-FBDC0AE46856}"/>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18" name="Picture 17" descr="Microsoft logo">
              <a:extLst>
                <a:ext uri="{FF2B5EF4-FFF2-40B4-BE49-F238E27FC236}">
                  <a16:creationId xmlns:a16="http://schemas.microsoft.com/office/drawing/2014/main" id="{CA7551C8-F3E1-DC42-B852-E30E8315273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19" name="Title 1">
              <a:extLst>
                <a:ext uri="{FF2B5EF4-FFF2-40B4-BE49-F238E27FC236}">
                  <a16:creationId xmlns:a16="http://schemas.microsoft.com/office/drawing/2014/main" id="{8185D11D-2EE3-4F64-41C7-CC7D4DB4EE2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0" name="Straight Connector 19">
              <a:extLst>
                <a:ext uri="{FF2B5EF4-FFF2-40B4-BE49-F238E27FC236}">
                  <a16:creationId xmlns:a16="http://schemas.microsoft.com/office/drawing/2014/main" id="{9D426DC8-1127-C67F-E9EA-CF1E5C5B493A}"/>
                </a:ext>
              </a:extLst>
            </p:cNvPr>
            <p:cNvCxnSpPr/>
            <p:nvPr userDrawn="1"/>
          </p:nvCxnSpPr>
          <p:spPr>
            <a:xfrm>
              <a:off x="2622206" y="6328112"/>
              <a:ext cx="0" cy="503610"/>
            </a:xfrm>
            <a:prstGeom prst="line">
              <a:avLst/>
            </a:prstGeom>
            <a:noFill/>
            <a:ln w="12700" cap="flat">
              <a:solidFill>
                <a:srgbClr val="45BBA7"/>
              </a:solidFill>
              <a:prstDash val="solid"/>
              <a:miter lim="800000"/>
            </a:ln>
            <a:effectLst/>
            <a:sp3d/>
          </p:spPr>
          <p:style>
            <a:lnRef idx="0">
              <a:scrgbClr r="0" g="0" b="0"/>
            </a:lnRef>
            <a:fillRef idx="0">
              <a:scrgbClr r="0" g="0" b="0"/>
            </a:fillRef>
            <a:effectRef idx="0">
              <a:scrgbClr r="0" g="0" b="0"/>
            </a:effectRef>
            <a:fontRef idx="none"/>
          </p:style>
        </p:cxnSp>
      </p:grpSp>
      <p:sp>
        <p:nvSpPr>
          <p:cNvPr id="21" name="Rectangle 20" descr="Gray box">
            <a:extLst>
              <a:ext uri="{FF2B5EF4-FFF2-40B4-BE49-F238E27FC236}">
                <a16:creationId xmlns:a16="http://schemas.microsoft.com/office/drawing/2014/main" id="{DC6D5520-C015-0D39-B846-08A18369C4B4}"/>
              </a:ext>
            </a:extLst>
          </p:cNvPr>
          <p:cNvSpPr/>
          <p:nvPr userDrawn="1"/>
        </p:nvSpPr>
        <p:spPr>
          <a:xfrm>
            <a:off x="0" y="409198"/>
            <a:ext cx="6426401" cy="1087439"/>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2" name="Title 1">
            <a:extLst>
              <a:ext uri="{FF2B5EF4-FFF2-40B4-BE49-F238E27FC236}">
                <a16:creationId xmlns:a16="http://schemas.microsoft.com/office/drawing/2014/main" id="{16F0EEA4-9DCF-CE63-2AA1-8C7736E8A51D}"/>
              </a:ext>
            </a:extLst>
          </p:cNvPr>
          <p:cNvSpPr>
            <a:spLocks noGrp="1"/>
          </p:cNvSpPr>
          <p:nvPr>
            <p:ph type="title"/>
          </p:nvPr>
        </p:nvSpPr>
        <p:spPr>
          <a:xfrm>
            <a:off x="211452" y="409198"/>
            <a:ext cx="6003817" cy="1081137"/>
          </a:xfrm>
        </p:spPr>
        <p:txBody>
          <a:bodyPr>
            <a:normAutofit/>
          </a:bodyPr>
          <a:lstStyle>
            <a:lvl1pPr>
              <a:defRPr sz="3200">
                <a:solidFill>
                  <a:schemeClr val="bg1"/>
                </a:solidFill>
              </a:defRPr>
            </a:lvl1pPr>
          </a:lstStyle>
          <a:p>
            <a:r>
              <a:rPr lang="en-US"/>
              <a:t>Click to edit Master title style</a:t>
            </a:r>
          </a:p>
        </p:txBody>
      </p:sp>
      <p:sp>
        <p:nvSpPr>
          <p:cNvPr id="36" name="Text Placeholder 3">
            <a:extLst>
              <a:ext uri="{FF2B5EF4-FFF2-40B4-BE49-F238E27FC236}">
                <a16:creationId xmlns:a16="http://schemas.microsoft.com/office/drawing/2014/main" id="{FF352D12-1FD9-596B-5A7C-2FE2C714070A}"/>
              </a:ext>
            </a:extLst>
          </p:cNvPr>
          <p:cNvSpPr>
            <a:spLocks noGrp="1"/>
          </p:cNvSpPr>
          <p:nvPr>
            <p:ph type="body" sz="quarter" idx="21"/>
          </p:nvPr>
        </p:nvSpPr>
        <p:spPr>
          <a:xfrm>
            <a:off x="499090" y="3575435"/>
            <a:ext cx="2839073" cy="3493564"/>
          </a:xfrm>
          <a:prstGeom prst="rect">
            <a:avLst/>
          </a:prstGeom>
        </p:spPr>
        <p:txBody>
          <a:bodyPr/>
          <a:lstStyle>
            <a:lvl1pPr>
              <a:defRPr sz="1400" b="1"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7" name="Rectangle 36" descr="Gray bar">
            <a:extLst>
              <a:ext uri="{FF2B5EF4-FFF2-40B4-BE49-F238E27FC236}">
                <a16:creationId xmlns:a16="http://schemas.microsoft.com/office/drawing/2014/main" id="{57247254-C2E2-B2F5-3A1F-916466B11ECD}"/>
              </a:ext>
            </a:extLst>
          </p:cNvPr>
          <p:cNvSpPr/>
          <p:nvPr userDrawn="1"/>
        </p:nvSpPr>
        <p:spPr>
          <a:xfrm>
            <a:off x="519854" y="3319887"/>
            <a:ext cx="2818311" cy="108028"/>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354" rtl="0" fontAlgn="auto" latinLnBrk="0" hangingPunct="0">
              <a:lnSpc>
                <a:spcPct val="100000"/>
              </a:lnSpc>
              <a:spcBef>
                <a:spcPts val="0"/>
              </a:spcBef>
              <a:spcAft>
                <a:spcPts val="0"/>
              </a:spcAft>
              <a:buClrTx/>
              <a:buSzTx/>
              <a:buFontTx/>
              <a:buNone/>
              <a:tabLst/>
            </a:pPr>
            <a:endParaRPr kumimoji="0" lang="en-US" sz="1800" b="0" i="0" u="none" cap="none" spc="0" normalizeH="0" baseline="0">
              <a:ln>
                <a:noFill/>
              </a:ln>
              <a:solidFill>
                <a:srgbClr val="000000"/>
              </a:solidFill>
              <a:effectLst/>
              <a:uFillTx/>
              <a:latin typeface="+mj-lt"/>
              <a:ea typeface="+mj-ea"/>
              <a:cs typeface="+mj-cs"/>
              <a:sym typeface="Calibri"/>
            </a:endParaRPr>
          </a:p>
        </p:txBody>
      </p:sp>
      <p:sp>
        <p:nvSpPr>
          <p:cNvPr id="38" name="Rectangle 37" descr="Gray bar">
            <a:extLst>
              <a:ext uri="{FF2B5EF4-FFF2-40B4-BE49-F238E27FC236}">
                <a16:creationId xmlns:a16="http://schemas.microsoft.com/office/drawing/2014/main" id="{EC5D5AC1-DDB4-9224-276D-AC48DB249088}"/>
              </a:ext>
            </a:extLst>
          </p:cNvPr>
          <p:cNvSpPr/>
          <p:nvPr userDrawn="1"/>
        </p:nvSpPr>
        <p:spPr>
          <a:xfrm>
            <a:off x="3519835" y="3319887"/>
            <a:ext cx="2872157" cy="108028"/>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354" rtl="0" fontAlgn="auto" latinLnBrk="0" hangingPunct="0">
              <a:lnSpc>
                <a:spcPct val="100000"/>
              </a:lnSpc>
              <a:spcBef>
                <a:spcPts val="0"/>
              </a:spcBef>
              <a:spcAft>
                <a:spcPts val="0"/>
              </a:spcAft>
              <a:buClrTx/>
              <a:buSzTx/>
              <a:buFontTx/>
              <a:buNone/>
              <a:tabLst/>
            </a:pPr>
            <a:endParaRPr kumimoji="0" lang="en-US" sz="1800" b="0" i="0" u="none" cap="none" spc="0" normalizeH="0" baseline="0">
              <a:ln>
                <a:noFill/>
              </a:ln>
              <a:solidFill>
                <a:srgbClr val="000000"/>
              </a:solidFill>
              <a:effectLst/>
              <a:uFillTx/>
              <a:latin typeface="+mj-lt"/>
              <a:ea typeface="+mj-ea"/>
              <a:cs typeface="+mj-cs"/>
              <a:sym typeface="Calibri"/>
            </a:endParaRPr>
          </a:p>
        </p:txBody>
      </p:sp>
      <p:sp>
        <p:nvSpPr>
          <p:cNvPr id="39" name="Text Placeholder 3">
            <a:extLst>
              <a:ext uri="{FF2B5EF4-FFF2-40B4-BE49-F238E27FC236}">
                <a16:creationId xmlns:a16="http://schemas.microsoft.com/office/drawing/2014/main" id="{BAF53750-FBE9-F3AF-8CD2-62B718CB763A}"/>
              </a:ext>
            </a:extLst>
          </p:cNvPr>
          <p:cNvSpPr>
            <a:spLocks noGrp="1"/>
          </p:cNvSpPr>
          <p:nvPr>
            <p:ph type="body" sz="quarter" idx="22"/>
          </p:nvPr>
        </p:nvSpPr>
        <p:spPr>
          <a:xfrm>
            <a:off x="3519836" y="3575435"/>
            <a:ext cx="2872157" cy="3493564"/>
          </a:xfrm>
          <a:prstGeom prst="rect">
            <a:avLst/>
          </a:prstGeom>
        </p:spPr>
        <p:txBody>
          <a:bodyPr/>
          <a:lstStyle>
            <a:lvl1pPr>
              <a:defRPr sz="1400" b="1"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40" name="Text Placeholder 13">
            <a:extLst>
              <a:ext uri="{FF2B5EF4-FFF2-40B4-BE49-F238E27FC236}">
                <a16:creationId xmlns:a16="http://schemas.microsoft.com/office/drawing/2014/main" id="{277E62E5-1A54-000D-FB9E-73D8B86B93BC}"/>
              </a:ext>
            </a:extLst>
          </p:cNvPr>
          <p:cNvSpPr>
            <a:spLocks noGrp="1"/>
          </p:cNvSpPr>
          <p:nvPr>
            <p:ph type="body" sz="quarter" idx="24"/>
          </p:nvPr>
        </p:nvSpPr>
        <p:spPr>
          <a:xfrm>
            <a:off x="498674" y="2202354"/>
            <a:ext cx="2839490" cy="1047751"/>
          </a:xfrm>
        </p:spPr>
        <p:txBody>
          <a:bodyPr anchor="b" anchorCtr="0"/>
          <a:lstStyle>
            <a:lvl1pPr marL="0" indent="0">
              <a:buNone/>
              <a:defRPr sz="20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
        <p:nvSpPr>
          <p:cNvPr id="41" name="Text Placeholder 13">
            <a:extLst>
              <a:ext uri="{FF2B5EF4-FFF2-40B4-BE49-F238E27FC236}">
                <a16:creationId xmlns:a16="http://schemas.microsoft.com/office/drawing/2014/main" id="{CBE07D80-3C68-C282-2C54-A868E854206C}"/>
              </a:ext>
            </a:extLst>
          </p:cNvPr>
          <p:cNvSpPr>
            <a:spLocks noGrp="1"/>
          </p:cNvSpPr>
          <p:nvPr>
            <p:ph type="body" sz="quarter" idx="25"/>
          </p:nvPr>
        </p:nvSpPr>
        <p:spPr>
          <a:xfrm>
            <a:off x="3519837" y="2202354"/>
            <a:ext cx="2872157" cy="1047751"/>
          </a:xfrm>
        </p:spPr>
        <p:txBody>
          <a:bodyPr anchor="b" anchorCtr="0"/>
          <a:lstStyle>
            <a:lvl1pPr marL="0" indent="0">
              <a:buNone/>
              <a:defRPr sz="20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Tree>
    <p:extLst>
      <p:ext uri="{BB962C8B-B14F-4D97-AF65-F5344CB8AC3E}">
        <p14:creationId xmlns:p14="http://schemas.microsoft.com/office/powerpoint/2010/main" val="15423747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0_Title and Content">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0" y="409198"/>
            <a:ext cx="6426401" cy="1087439"/>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2" y="409198"/>
            <a:ext cx="6003817" cy="1081137"/>
          </a:xfrm>
        </p:spPr>
        <p:txBody>
          <a:bodyPr>
            <a:normAutofit/>
          </a:bodyPr>
          <a:lstStyle>
            <a:lvl1pPr>
              <a:defRPr sz="3200">
                <a:solidFill>
                  <a:schemeClr val="tx1"/>
                </a:solidFill>
              </a:defRPr>
            </a:lvl1pPr>
          </a:lstStyle>
          <a:p>
            <a:r>
              <a:rPr lang="en-US"/>
              <a:t>Click to edit Master title style</a:t>
            </a:r>
          </a:p>
        </p:txBody>
      </p:sp>
      <p:sp>
        <p:nvSpPr>
          <p:cNvPr id="24" name="Text Placeholder 3">
            <a:extLst>
              <a:ext uri="{FF2B5EF4-FFF2-40B4-BE49-F238E27FC236}">
                <a16:creationId xmlns:a16="http://schemas.microsoft.com/office/drawing/2014/main" id="{CA9AC980-CD8F-CEE6-0D7A-7317CEFAC89B}"/>
              </a:ext>
            </a:extLst>
          </p:cNvPr>
          <p:cNvSpPr>
            <a:spLocks noGrp="1"/>
          </p:cNvSpPr>
          <p:nvPr>
            <p:ph type="body" sz="quarter" idx="27"/>
          </p:nvPr>
        </p:nvSpPr>
        <p:spPr>
          <a:xfrm>
            <a:off x="562561" y="3577100"/>
            <a:ext cx="2792025" cy="4639247"/>
          </a:xfrm>
          <a:prstGeom prst="rect">
            <a:avLst/>
          </a:prstGeom>
        </p:spPr>
        <p:txBody>
          <a:bodyPr/>
          <a:lstStyle>
            <a:lvl1pPr>
              <a:defRPr sz="1400" b="1"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25" name="Rectangle 24" descr="Gray bar">
            <a:extLst>
              <a:ext uri="{FF2B5EF4-FFF2-40B4-BE49-F238E27FC236}">
                <a16:creationId xmlns:a16="http://schemas.microsoft.com/office/drawing/2014/main" id="{2C1861AD-1FA3-D085-0AA2-5EB2072631C2}"/>
              </a:ext>
            </a:extLst>
          </p:cNvPr>
          <p:cNvSpPr/>
          <p:nvPr userDrawn="1"/>
        </p:nvSpPr>
        <p:spPr>
          <a:xfrm>
            <a:off x="583326" y="3323961"/>
            <a:ext cx="2758854" cy="105620"/>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354" rtl="0" fontAlgn="auto" latinLnBrk="0" hangingPunct="0">
              <a:lnSpc>
                <a:spcPct val="100000"/>
              </a:lnSpc>
              <a:spcBef>
                <a:spcPts val="0"/>
              </a:spcBef>
              <a:spcAft>
                <a:spcPts val="0"/>
              </a:spcAft>
              <a:buClrTx/>
              <a:buSzTx/>
              <a:buFontTx/>
              <a:buNone/>
              <a:tabLst/>
            </a:pPr>
            <a:endParaRPr kumimoji="0" lang="en-US" sz="1800" b="0" i="0" u="none" cap="none" spc="0" normalizeH="0" baseline="0">
              <a:ln>
                <a:noFill/>
              </a:ln>
              <a:solidFill>
                <a:srgbClr val="000000"/>
              </a:solidFill>
              <a:effectLst/>
              <a:uFillTx/>
              <a:latin typeface="+mj-lt"/>
              <a:ea typeface="+mj-ea"/>
              <a:cs typeface="+mj-cs"/>
              <a:sym typeface="Calibri"/>
            </a:endParaRPr>
          </a:p>
        </p:txBody>
      </p:sp>
      <p:sp>
        <p:nvSpPr>
          <p:cNvPr id="26" name="Rectangle 25" descr="Gray bar">
            <a:extLst>
              <a:ext uri="{FF2B5EF4-FFF2-40B4-BE49-F238E27FC236}">
                <a16:creationId xmlns:a16="http://schemas.microsoft.com/office/drawing/2014/main" id="{AF6EC262-49DC-45CB-18F6-718E7CCCA32D}"/>
              </a:ext>
            </a:extLst>
          </p:cNvPr>
          <p:cNvSpPr/>
          <p:nvPr userDrawn="1"/>
        </p:nvSpPr>
        <p:spPr>
          <a:xfrm>
            <a:off x="3571494" y="3323961"/>
            <a:ext cx="2797440" cy="105620"/>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354" rtl="0" fontAlgn="auto" latinLnBrk="0" hangingPunct="0">
              <a:lnSpc>
                <a:spcPct val="100000"/>
              </a:lnSpc>
              <a:spcBef>
                <a:spcPts val="0"/>
              </a:spcBef>
              <a:spcAft>
                <a:spcPts val="0"/>
              </a:spcAft>
              <a:buClrTx/>
              <a:buSzTx/>
              <a:buFontTx/>
              <a:buNone/>
              <a:tabLst/>
            </a:pPr>
            <a:endParaRPr kumimoji="0" lang="en-US" sz="1800" b="0" i="0" u="none" cap="none" spc="0" normalizeH="0" baseline="0">
              <a:ln>
                <a:noFill/>
              </a:ln>
              <a:solidFill>
                <a:srgbClr val="000000"/>
              </a:solidFill>
              <a:effectLst/>
              <a:uFillTx/>
              <a:latin typeface="+mj-lt"/>
              <a:ea typeface="+mj-ea"/>
              <a:cs typeface="+mj-cs"/>
              <a:sym typeface="Calibri"/>
            </a:endParaRPr>
          </a:p>
        </p:txBody>
      </p:sp>
      <p:sp>
        <p:nvSpPr>
          <p:cNvPr id="29" name="Text Placeholder 3">
            <a:extLst>
              <a:ext uri="{FF2B5EF4-FFF2-40B4-BE49-F238E27FC236}">
                <a16:creationId xmlns:a16="http://schemas.microsoft.com/office/drawing/2014/main" id="{B0A824B9-10D1-23C2-0666-0868C4A3C48B}"/>
              </a:ext>
            </a:extLst>
          </p:cNvPr>
          <p:cNvSpPr>
            <a:spLocks noGrp="1"/>
          </p:cNvSpPr>
          <p:nvPr>
            <p:ph type="body" sz="quarter" idx="28"/>
          </p:nvPr>
        </p:nvSpPr>
        <p:spPr>
          <a:xfrm>
            <a:off x="3585751" y="3577100"/>
            <a:ext cx="2774803" cy="4639247"/>
          </a:xfrm>
          <a:prstGeom prst="rect">
            <a:avLst/>
          </a:prstGeom>
        </p:spPr>
        <p:txBody>
          <a:bodyPr/>
          <a:lstStyle>
            <a:lvl1pPr>
              <a:defRPr sz="1400" b="1"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1" name="Text Placeholder 13">
            <a:extLst>
              <a:ext uri="{FF2B5EF4-FFF2-40B4-BE49-F238E27FC236}">
                <a16:creationId xmlns:a16="http://schemas.microsoft.com/office/drawing/2014/main" id="{E14D5B56-AFFA-9DE1-64B4-D7B03C148C91}"/>
              </a:ext>
            </a:extLst>
          </p:cNvPr>
          <p:cNvSpPr>
            <a:spLocks noGrp="1"/>
          </p:cNvSpPr>
          <p:nvPr>
            <p:ph type="body" sz="quarter" idx="30"/>
          </p:nvPr>
        </p:nvSpPr>
        <p:spPr>
          <a:xfrm>
            <a:off x="562145" y="2204020"/>
            <a:ext cx="2793164" cy="1047751"/>
          </a:xfrm>
        </p:spPr>
        <p:txBody>
          <a:bodyPr anchor="b" anchorCtr="0"/>
          <a:lstStyle>
            <a:lvl1pPr marL="0" indent="0">
              <a:buNone/>
              <a:defRPr sz="20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
        <p:nvSpPr>
          <p:cNvPr id="34" name="Text Placeholder 13">
            <a:extLst>
              <a:ext uri="{FF2B5EF4-FFF2-40B4-BE49-F238E27FC236}">
                <a16:creationId xmlns:a16="http://schemas.microsoft.com/office/drawing/2014/main" id="{FAD4B353-A030-6D2C-07BA-1F5D312B6AAD}"/>
              </a:ext>
            </a:extLst>
          </p:cNvPr>
          <p:cNvSpPr>
            <a:spLocks noGrp="1"/>
          </p:cNvSpPr>
          <p:nvPr>
            <p:ph type="body" sz="quarter" idx="31"/>
          </p:nvPr>
        </p:nvSpPr>
        <p:spPr>
          <a:xfrm>
            <a:off x="3568113" y="2204020"/>
            <a:ext cx="2775935" cy="1047751"/>
          </a:xfrm>
        </p:spPr>
        <p:txBody>
          <a:bodyPr anchor="b" anchorCtr="0"/>
          <a:lstStyle>
            <a:lvl1pPr marL="0" indent="0">
              <a:buNone/>
              <a:defRPr sz="20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Tree>
    <p:extLst>
      <p:ext uri="{BB962C8B-B14F-4D97-AF65-F5344CB8AC3E}">
        <p14:creationId xmlns:p14="http://schemas.microsoft.com/office/powerpoint/2010/main" val="30285693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1_Title and Content">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0" y="409198"/>
            <a:ext cx="6426401" cy="1087439"/>
          </a:xfrm>
          <a:prstGeom prst="rect">
            <a:avLst/>
          </a:prstGeom>
          <a:solidFill>
            <a:srgbClr val="F4364C"/>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2" y="409198"/>
            <a:ext cx="6003817" cy="1081137"/>
          </a:xfrm>
        </p:spPr>
        <p:txBody>
          <a:bodyPr>
            <a:normAutofit/>
          </a:bodyPr>
          <a:lstStyle>
            <a:lvl1pPr>
              <a:defRPr sz="3200">
                <a:solidFill>
                  <a:schemeClr val="bg1"/>
                </a:solidFill>
              </a:defRPr>
            </a:lvl1pPr>
          </a:lstStyle>
          <a:p>
            <a:r>
              <a:rPr lang="en-US"/>
              <a:t>Click to edit Master title style</a:t>
            </a:r>
          </a:p>
        </p:txBody>
      </p:sp>
      <p:sp>
        <p:nvSpPr>
          <p:cNvPr id="24" name="Text Placeholder 3">
            <a:extLst>
              <a:ext uri="{FF2B5EF4-FFF2-40B4-BE49-F238E27FC236}">
                <a16:creationId xmlns:a16="http://schemas.microsoft.com/office/drawing/2014/main" id="{CA9AC980-CD8F-CEE6-0D7A-7317CEFAC89B}"/>
              </a:ext>
            </a:extLst>
          </p:cNvPr>
          <p:cNvSpPr>
            <a:spLocks noGrp="1"/>
          </p:cNvSpPr>
          <p:nvPr>
            <p:ph type="body" sz="quarter" idx="27"/>
          </p:nvPr>
        </p:nvSpPr>
        <p:spPr>
          <a:xfrm>
            <a:off x="562561" y="3577100"/>
            <a:ext cx="2792025" cy="4639247"/>
          </a:xfrm>
          <a:prstGeom prst="rect">
            <a:avLst/>
          </a:prstGeom>
        </p:spPr>
        <p:txBody>
          <a:bodyPr/>
          <a:lstStyle>
            <a:lvl1pPr>
              <a:defRPr sz="1400" b="1"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25" name="Rectangle 24" descr="Gray bar">
            <a:extLst>
              <a:ext uri="{FF2B5EF4-FFF2-40B4-BE49-F238E27FC236}">
                <a16:creationId xmlns:a16="http://schemas.microsoft.com/office/drawing/2014/main" id="{2C1861AD-1FA3-D085-0AA2-5EB2072631C2}"/>
              </a:ext>
            </a:extLst>
          </p:cNvPr>
          <p:cNvSpPr/>
          <p:nvPr userDrawn="1"/>
        </p:nvSpPr>
        <p:spPr>
          <a:xfrm>
            <a:off x="583326" y="3323961"/>
            <a:ext cx="2758854" cy="105620"/>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354" rtl="0" fontAlgn="auto" latinLnBrk="0" hangingPunct="0">
              <a:lnSpc>
                <a:spcPct val="100000"/>
              </a:lnSpc>
              <a:spcBef>
                <a:spcPts val="0"/>
              </a:spcBef>
              <a:spcAft>
                <a:spcPts val="0"/>
              </a:spcAft>
              <a:buClrTx/>
              <a:buSzTx/>
              <a:buFontTx/>
              <a:buNone/>
              <a:tabLst/>
            </a:pPr>
            <a:endParaRPr kumimoji="0" lang="en-US" sz="1800" b="0" i="0" u="none" cap="none" spc="0" normalizeH="0" baseline="0">
              <a:ln>
                <a:noFill/>
              </a:ln>
              <a:solidFill>
                <a:srgbClr val="000000"/>
              </a:solidFill>
              <a:effectLst/>
              <a:uFillTx/>
              <a:latin typeface="+mj-lt"/>
              <a:ea typeface="+mj-ea"/>
              <a:cs typeface="+mj-cs"/>
              <a:sym typeface="Calibri"/>
            </a:endParaRPr>
          </a:p>
        </p:txBody>
      </p:sp>
      <p:sp>
        <p:nvSpPr>
          <p:cNvPr id="26" name="Rectangle 25" descr="Gray bar">
            <a:extLst>
              <a:ext uri="{FF2B5EF4-FFF2-40B4-BE49-F238E27FC236}">
                <a16:creationId xmlns:a16="http://schemas.microsoft.com/office/drawing/2014/main" id="{AF6EC262-49DC-45CB-18F6-718E7CCCA32D}"/>
              </a:ext>
            </a:extLst>
          </p:cNvPr>
          <p:cNvSpPr/>
          <p:nvPr userDrawn="1"/>
        </p:nvSpPr>
        <p:spPr>
          <a:xfrm>
            <a:off x="3571494" y="3323961"/>
            <a:ext cx="2797440" cy="105620"/>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354" rtl="0" fontAlgn="auto" latinLnBrk="0" hangingPunct="0">
              <a:lnSpc>
                <a:spcPct val="100000"/>
              </a:lnSpc>
              <a:spcBef>
                <a:spcPts val="0"/>
              </a:spcBef>
              <a:spcAft>
                <a:spcPts val="0"/>
              </a:spcAft>
              <a:buClrTx/>
              <a:buSzTx/>
              <a:buFontTx/>
              <a:buNone/>
              <a:tabLst/>
            </a:pPr>
            <a:endParaRPr kumimoji="0" lang="en-US" sz="1800" b="0" i="0" u="none" cap="none" spc="0" normalizeH="0" baseline="0">
              <a:ln>
                <a:noFill/>
              </a:ln>
              <a:solidFill>
                <a:srgbClr val="000000"/>
              </a:solidFill>
              <a:effectLst/>
              <a:uFillTx/>
              <a:latin typeface="+mj-lt"/>
              <a:ea typeface="+mj-ea"/>
              <a:cs typeface="+mj-cs"/>
              <a:sym typeface="Calibri"/>
            </a:endParaRPr>
          </a:p>
        </p:txBody>
      </p:sp>
      <p:sp>
        <p:nvSpPr>
          <p:cNvPr id="29" name="Text Placeholder 3">
            <a:extLst>
              <a:ext uri="{FF2B5EF4-FFF2-40B4-BE49-F238E27FC236}">
                <a16:creationId xmlns:a16="http://schemas.microsoft.com/office/drawing/2014/main" id="{B0A824B9-10D1-23C2-0666-0868C4A3C48B}"/>
              </a:ext>
            </a:extLst>
          </p:cNvPr>
          <p:cNvSpPr>
            <a:spLocks noGrp="1"/>
          </p:cNvSpPr>
          <p:nvPr>
            <p:ph type="body" sz="quarter" idx="28"/>
          </p:nvPr>
        </p:nvSpPr>
        <p:spPr>
          <a:xfrm>
            <a:off x="3585751" y="3577100"/>
            <a:ext cx="2774803" cy="4639247"/>
          </a:xfrm>
          <a:prstGeom prst="rect">
            <a:avLst/>
          </a:prstGeom>
        </p:spPr>
        <p:txBody>
          <a:bodyPr/>
          <a:lstStyle>
            <a:lvl1pPr>
              <a:defRPr sz="1400" b="1"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1" name="Text Placeholder 13">
            <a:extLst>
              <a:ext uri="{FF2B5EF4-FFF2-40B4-BE49-F238E27FC236}">
                <a16:creationId xmlns:a16="http://schemas.microsoft.com/office/drawing/2014/main" id="{E14D5B56-AFFA-9DE1-64B4-D7B03C148C91}"/>
              </a:ext>
            </a:extLst>
          </p:cNvPr>
          <p:cNvSpPr>
            <a:spLocks noGrp="1"/>
          </p:cNvSpPr>
          <p:nvPr>
            <p:ph type="body" sz="quarter" idx="30"/>
          </p:nvPr>
        </p:nvSpPr>
        <p:spPr>
          <a:xfrm>
            <a:off x="562145" y="2204020"/>
            <a:ext cx="2793164" cy="1047751"/>
          </a:xfrm>
        </p:spPr>
        <p:txBody>
          <a:bodyPr anchor="b" anchorCtr="0"/>
          <a:lstStyle>
            <a:lvl1pPr marL="0" indent="0">
              <a:buNone/>
              <a:defRPr sz="20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
        <p:nvSpPr>
          <p:cNvPr id="34" name="Text Placeholder 13">
            <a:extLst>
              <a:ext uri="{FF2B5EF4-FFF2-40B4-BE49-F238E27FC236}">
                <a16:creationId xmlns:a16="http://schemas.microsoft.com/office/drawing/2014/main" id="{FAD4B353-A030-6D2C-07BA-1F5D312B6AAD}"/>
              </a:ext>
            </a:extLst>
          </p:cNvPr>
          <p:cNvSpPr>
            <a:spLocks noGrp="1"/>
          </p:cNvSpPr>
          <p:nvPr>
            <p:ph type="body" sz="quarter" idx="31"/>
          </p:nvPr>
        </p:nvSpPr>
        <p:spPr>
          <a:xfrm>
            <a:off x="3568113" y="2204020"/>
            <a:ext cx="2775935" cy="1047751"/>
          </a:xfrm>
        </p:spPr>
        <p:txBody>
          <a:bodyPr anchor="b" anchorCtr="0"/>
          <a:lstStyle>
            <a:lvl1pPr marL="0" indent="0">
              <a:buNone/>
              <a:defRPr sz="20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Tree>
    <p:extLst>
      <p:ext uri="{BB962C8B-B14F-4D97-AF65-F5344CB8AC3E}">
        <p14:creationId xmlns:p14="http://schemas.microsoft.com/office/powerpoint/2010/main" val="11203735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9_Title and Content">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0" y="409198"/>
            <a:ext cx="6426401" cy="1087439"/>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2" y="409198"/>
            <a:ext cx="6003817" cy="1081137"/>
          </a:xfrm>
        </p:spPr>
        <p:txBody>
          <a:bodyPr>
            <a:normAutofit/>
          </a:bodyPr>
          <a:lstStyle>
            <a:lvl1pPr>
              <a:defRPr sz="3200">
                <a:solidFill>
                  <a:schemeClr val="bg1"/>
                </a:solidFill>
              </a:defRPr>
            </a:lvl1pPr>
          </a:lstStyle>
          <a:p>
            <a:r>
              <a:rPr lang="en-US"/>
              <a:t>Click to edit Master title style</a:t>
            </a:r>
          </a:p>
        </p:txBody>
      </p:sp>
      <p:sp>
        <p:nvSpPr>
          <p:cNvPr id="24" name="Text Placeholder 3">
            <a:extLst>
              <a:ext uri="{FF2B5EF4-FFF2-40B4-BE49-F238E27FC236}">
                <a16:creationId xmlns:a16="http://schemas.microsoft.com/office/drawing/2014/main" id="{CA9AC980-CD8F-CEE6-0D7A-7317CEFAC89B}"/>
              </a:ext>
            </a:extLst>
          </p:cNvPr>
          <p:cNvSpPr>
            <a:spLocks noGrp="1"/>
          </p:cNvSpPr>
          <p:nvPr>
            <p:ph type="body" sz="quarter" idx="27"/>
          </p:nvPr>
        </p:nvSpPr>
        <p:spPr>
          <a:xfrm>
            <a:off x="562562" y="3577101"/>
            <a:ext cx="1747720" cy="3493564"/>
          </a:xfrm>
          <a:prstGeom prst="rect">
            <a:avLst/>
          </a:prstGeom>
        </p:spPr>
        <p:txBody>
          <a:bodyPr/>
          <a:lstStyle>
            <a:lvl1pPr>
              <a:defRPr sz="1400" b="1"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25" name="Rectangle 24" descr="Gray bar">
            <a:extLst>
              <a:ext uri="{FF2B5EF4-FFF2-40B4-BE49-F238E27FC236}">
                <a16:creationId xmlns:a16="http://schemas.microsoft.com/office/drawing/2014/main" id="{2C1861AD-1FA3-D085-0AA2-5EB2072631C2}"/>
              </a:ext>
            </a:extLst>
          </p:cNvPr>
          <p:cNvSpPr/>
          <p:nvPr userDrawn="1"/>
        </p:nvSpPr>
        <p:spPr>
          <a:xfrm>
            <a:off x="583326" y="3323961"/>
            <a:ext cx="1726956" cy="105620"/>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354" rtl="0" fontAlgn="auto" latinLnBrk="0" hangingPunct="0">
              <a:lnSpc>
                <a:spcPct val="100000"/>
              </a:lnSpc>
              <a:spcBef>
                <a:spcPts val="0"/>
              </a:spcBef>
              <a:spcAft>
                <a:spcPts val="0"/>
              </a:spcAft>
              <a:buClrTx/>
              <a:buSzTx/>
              <a:buFontTx/>
              <a:buNone/>
              <a:tabLst/>
            </a:pPr>
            <a:endParaRPr kumimoji="0" lang="en-US" sz="1800" b="0" i="0" u="none" cap="none" spc="0" normalizeH="0" baseline="0">
              <a:ln>
                <a:noFill/>
              </a:ln>
              <a:solidFill>
                <a:srgbClr val="000000"/>
              </a:solidFill>
              <a:effectLst/>
              <a:uFillTx/>
              <a:latin typeface="+mj-lt"/>
              <a:ea typeface="+mj-ea"/>
              <a:cs typeface="+mj-cs"/>
              <a:sym typeface="Calibri"/>
            </a:endParaRPr>
          </a:p>
        </p:txBody>
      </p:sp>
      <p:sp>
        <p:nvSpPr>
          <p:cNvPr id="26" name="Rectangle 25" descr="Gray bar">
            <a:extLst>
              <a:ext uri="{FF2B5EF4-FFF2-40B4-BE49-F238E27FC236}">
                <a16:creationId xmlns:a16="http://schemas.microsoft.com/office/drawing/2014/main" id="{AF6EC262-49DC-45CB-18F6-718E7CCCA32D}"/>
              </a:ext>
            </a:extLst>
          </p:cNvPr>
          <p:cNvSpPr/>
          <p:nvPr userDrawn="1"/>
        </p:nvSpPr>
        <p:spPr>
          <a:xfrm>
            <a:off x="2590951" y="3323961"/>
            <a:ext cx="1761978" cy="105620"/>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354" rtl="0" fontAlgn="auto" latinLnBrk="0" hangingPunct="0">
              <a:lnSpc>
                <a:spcPct val="100000"/>
              </a:lnSpc>
              <a:spcBef>
                <a:spcPts val="0"/>
              </a:spcBef>
              <a:spcAft>
                <a:spcPts val="0"/>
              </a:spcAft>
              <a:buClrTx/>
              <a:buSzTx/>
              <a:buFontTx/>
              <a:buNone/>
              <a:tabLst/>
            </a:pPr>
            <a:endParaRPr kumimoji="0" lang="en-US" sz="1800" b="0" i="0" u="none" cap="none" spc="0" normalizeH="0" baseline="0">
              <a:ln>
                <a:noFill/>
              </a:ln>
              <a:solidFill>
                <a:srgbClr val="000000"/>
              </a:solidFill>
              <a:effectLst/>
              <a:uFillTx/>
              <a:latin typeface="+mj-lt"/>
              <a:ea typeface="+mj-ea"/>
              <a:cs typeface="+mj-cs"/>
              <a:sym typeface="Calibri"/>
            </a:endParaRPr>
          </a:p>
        </p:txBody>
      </p:sp>
      <p:sp>
        <p:nvSpPr>
          <p:cNvPr id="28" name="Rectangle 27" descr="Gray bar">
            <a:extLst>
              <a:ext uri="{FF2B5EF4-FFF2-40B4-BE49-F238E27FC236}">
                <a16:creationId xmlns:a16="http://schemas.microsoft.com/office/drawing/2014/main" id="{FB09DBAE-A098-13D8-D4B3-A00873F90B8F}"/>
              </a:ext>
            </a:extLst>
          </p:cNvPr>
          <p:cNvSpPr/>
          <p:nvPr userDrawn="1"/>
        </p:nvSpPr>
        <p:spPr>
          <a:xfrm>
            <a:off x="4598578" y="3323961"/>
            <a:ext cx="1761977" cy="105620"/>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354" rtl="0" fontAlgn="auto" latinLnBrk="0" hangingPunct="0">
              <a:lnSpc>
                <a:spcPct val="100000"/>
              </a:lnSpc>
              <a:spcBef>
                <a:spcPts val="0"/>
              </a:spcBef>
              <a:spcAft>
                <a:spcPts val="0"/>
              </a:spcAft>
              <a:buClrTx/>
              <a:buSzTx/>
              <a:buFontTx/>
              <a:buNone/>
              <a:tabLst/>
            </a:pPr>
            <a:endParaRPr kumimoji="0" lang="en-US" sz="1800" b="0" i="0" u="none" cap="none" spc="0" normalizeH="0" baseline="0">
              <a:ln>
                <a:noFill/>
              </a:ln>
              <a:solidFill>
                <a:srgbClr val="000000"/>
              </a:solidFill>
              <a:effectLst/>
              <a:uFillTx/>
              <a:latin typeface="+mj-lt"/>
              <a:ea typeface="+mj-ea"/>
              <a:cs typeface="+mj-cs"/>
              <a:sym typeface="Calibri"/>
            </a:endParaRPr>
          </a:p>
        </p:txBody>
      </p:sp>
      <p:sp>
        <p:nvSpPr>
          <p:cNvPr id="29" name="Text Placeholder 3">
            <a:extLst>
              <a:ext uri="{FF2B5EF4-FFF2-40B4-BE49-F238E27FC236}">
                <a16:creationId xmlns:a16="http://schemas.microsoft.com/office/drawing/2014/main" id="{B0A824B9-10D1-23C2-0666-0868C4A3C48B}"/>
              </a:ext>
            </a:extLst>
          </p:cNvPr>
          <p:cNvSpPr>
            <a:spLocks noGrp="1"/>
          </p:cNvSpPr>
          <p:nvPr>
            <p:ph type="body" sz="quarter" idx="28"/>
          </p:nvPr>
        </p:nvSpPr>
        <p:spPr>
          <a:xfrm>
            <a:off x="2605209" y="3577101"/>
            <a:ext cx="1747720" cy="3493564"/>
          </a:xfrm>
          <a:prstGeom prst="rect">
            <a:avLst/>
          </a:prstGeom>
        </p:spPr>
        <p:txBody>
          <a:bodyPr/>
          <a:lstStyle>
            <a:lvl1pPr>
              <a:defRPr sz="1400" b="1"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0" name="Text Placeholder 3">
            <a:extLst>
              <a:ext uri="{FF2B5EF4-FFF2-40B4-BE49-F238E27FC236}">
                <a16:creationId xmlns:a16="http://schemas.microsoft.com/office/drawing/2014/main" id="{97F9A21F-AEB3-2825-A8CA-1EAF4C216F7B}"/>
              </a:ext>
            </a:extLst>
          </p:cNvPr>
          <p:cNvSpPr>
            <a:spLocks noGrp="1"/>
          </p:cNvSpPr>
          <p:nvPr>
            <p:ph type="body" sz="quarter" idx="29"/>
          </p:nvPr>
        </p:nvSpPr>
        <p:spPr>
          <a:xfrm>
            <a:off x="4591599" y="3577101"/>
            <a:ext cx="1747720" cy="3493564"/>
          </a:xfrm>
          <a:prstGeom prst="rect">
            <a:avLst/>
          </a:prstGeom>
        </p:spPr>
        <p:txBody>
          <a:bodyPr/>
          <a:lstStyle>
            <a:lvl1pPr>
              <a:defRPr sz="1400" b="1"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1" name="Text Placeholder 13">
            <a:extLst>
              <a:ext uri="{FF2B5EF4-FFF2-40B4-BE49-F238E27FC236}">
                <a16:creationId xmlns:a16="http://schemas.microsoft.com/office/drawing/2014/main" id="{E14D5B56-AFFA-9DE1-64B4-D7B03C148C91}"/>
              </a:ext>
            </a:extLst>
          </p:cNvPr>
          <p:cNvSpPr>
            <a:spLocks noGrp="1"/>
          </p:cNvSpPr>
          <p:nvPr>
            <p:ph type="body" sz="quarter" idx="30"/>
          </p:nvPr>
        </p:nvSpPr>
        <p:spPr>
          <a:xfrm>
            <a:off x="562145" y="2204020"/>
            <a:ext cx="1748433" cy="1047751"/>
          </a:xfrm>
        </p:spPr>
        <p:txBody>
          <a:bodyPr anchor="b" anchorCtr="0"/>
          <a:lstStyle>
            <a:lvl1pPr marL="0" indent="0">
              <a:buNone/>
              <a:defRPr sz="20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
        <p:nvSpPr>
          <p:cNvPr id="34" name="Text Placeholder 13">
            <a:extLst>
              <a:ext uri="{FF2B5EF4-FFF2-40B4-BE49-F238E27FC236}">
                <a16:creationId xmlns:a16="http://schemas.microsoft.com/office/drawing/2014/main" id="{FAD4B353-A030-6D2C-07BA-1F5D312B6AAD}"/>
              </a:ext>
            </a:extLst>
          </p:cNvPr>
          <p:cNvSpPr>
            <a:spLocks noGrp="1"/>
          </p:cNvSpPr>
          <p:nvPr>
            <p:ph type="body" sz="quarter" idx="31"/>
          </p:nvPr>
        </p:nvSpPr>
        <p:spPr>
          <a:xfrm>
            <a:off x="2587570" y="2204020"/>
            <a:ext cx="1748433" cy="1047751"/>
          </a:xfrm>
        </p:spPr>
        <p:txBody>
          <a:bodyPr anchor="b" anchorCtr="0"/>
          <a:lstStyle>
            <a:lvl1pPr marL="0" indent="0">
              <a:buNone/>
              <a:defRPr sz="20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
        <p:nvSpPr>
          <p:cNvPr id="35" name="Text Placeholder 13">
            <a:extLst>
              <a:ext uri="{FF2B5EF4-FFF2-40B4-BE49-F238E27FC236}">
                <a16:creationId xmlns:a16="http://schemas.microsoft.com/office/drawing/2014/main" id="{14613008-E082-AD97-E9AF-70F2A532020A}"/>
              </a:ext>
            </a:extLst>
          </p:cNvPr>
          <p:cNvSpPr>
            <a:spLocks noGrp="1"/>
          </p:cNvSpPr>
          <p:nvPr>
            <p:ph type="body" sz="quarter" idx="32"/>
          </p:nvPr>
        </p:nvSpPr>
        <p:spPr>
          <a:xfrm>
            <a:off x="4585439" y="2204020"/>
            <a:ext cx="1748433" cy="1047751"/>
          </a:xfrm>
        </p:spPr>
        <p:txBody>
          <a:bodyPr anchor="b" anchorCtr="0"/>
          <a:lstStyle>
            <a:lvl1pPr marL="0" indent="0">
              <a:buNone/>
              <a:defRPr sz="20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Tree>
    <p:extLst>
      <p:ext uri="{BB962C8B-B14F-4D97-AF65-F5344CB8AC3E}">
        <p14:creationId xmlns:p14="http://schemas.microsoft.com/office/powerpoint/2010/main" val="19179966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2_Title and Content">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0" y="409198"/>
            <a:ext cx="6426401" cy="1087439"/>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2" y="409198"/>
            <a:ext cx="6003817" cy="1081137"/>
          </a:xfrm>
        </p:spPr>
        <p:txBody>
          <a:bodyPr>
            <a:normAutofit/>
          </a:bodyPr>
          <a:lstStyle>
            <a:lvl1pPr>
              <a:defRPr sz="3200">
                <a:solidFill>
                  <a:schemeClr val="tx1"/>
                </a:solidFill>
              </a:defRPr>
            </a:lvl1pPr>
          </a:lstStyle>
          <a:p>
            <a:r>
              <a:rPr lang="en-US"/>
              <a:t>Click to edit Master title style</a:t>
            </a:r>
          </a:p>
        </p:txBody>
      </p:sp>
      <p:sp>
        <p:nvSpPr>
          <p:cNvPr id="24" name="Text Placeholder 3">
            <a:extLst>
              <a:ext uri="{FF2B5EF4-FFF2-40B4-BE49-F238E27FC236}">
                <a16:creationId xmlns:a16="http://schemas.microsoft.com/office/drawing/2014/main" id="{CA9AC980-CD8F-CEE6-0D7A-7317CEFAC89B}"/>
              </a:ext>
            </a:extLst>
          </p:cNvPr>
          <p:cNvSpPr>
            <a:spLocks noGrp="1"/>
          </p:cNvSpPr>
          <p:nvPr>
            <p:ph type="body" sz="quarter" idx="27"/>
          </p:nvPr>
        </p:nvSpPr>
        <p:spPr>
          <a:xfrm>
            <a:off x="562562" y="3577101"/>
            <a:ext cx="1747720" cy="3493564"/>
          </a:xfrm>
          <a:prstGeom prst="rect">
            <a:avLst/>
          </a:prstGeom>
        </p:spPr>
        <p:txBody>
          <a:bodyPr/>
          <a:lstStyle>
            <a:lvl1pPr>
              <a:defRPr sz="1400" b="1"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25" name="Rectangle 24" descr="Gray bar">
            <a:extLst>
              <a:ext uri="{FF2B5EF4-FFF2-40B4-BE49-F238E27FC236}">
                <a16:creationId xmlns:a16="http://schemas.microsoft.com/office/drawing/2014/main" id="{2C1861AD-1FA3-D085-0AA2-5EB2072631C2}"/>
              </a:ext>
            </a:extLst>
          </p:cNvPr>
          <p:cNvSpPr/>
          <p:nvPr userDrawn="1"/>
        </p:nvSpPr>
        <p:spPr>
          <a:xfrm>
            <a:off x="583326" y="3323961"/>
            <a:ext cx="1726956" cy="105620"/>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354" rtl="0" fontAlgn="auto" latinLnBrk="0" hangingPunct="0">
              <a:lnSpc>
                <a:spcPct val="100000"/>
              </a:lnSpc>
              <a:spcBef>
                <a:spcPts val="0"/>
              </a:spcBef>
              <a:spcAft>
                <a:spcPts val="0"/>
              </a:spcAft>
              <a:buClrTx/>
              <a:buSzTx/>
              <a:buFontTx/>
              <a:buNone/>
              <a:tabLst/>
            </a:pPr>
            <a:endParaRPr kumimoji="0" lang="en-US" sz="1800" b="0" i="0" u="none" cap="none" spc="0" normalizeH="0" baseline="0">
              <a:ln>
                <a:noFill/>
              </a:ln>
              <a:solidFill>
                <a:srgbClr val="000000"/>
              </a:solidFill>
              <a:effectLst/>
              <a:uFillTx/>
              <a:latin typeface="+mj-lt"/>
              <a:ea typeface="+mj-ea"/>
              <a:cs typeface="+mj-cs"/>
              <a:sym typeface="Calibri"/>
            </a:endParaRPr>
          </a:p>
        </p:txBody>
      </p:sp>
      <p:sp>
        <p:nvSpPr>
          <p:cNvPr id="26" name="Rectangle 25" descr="Gray bar">
            <a:extLst>
              <a:ext uri="{FF2B5EF4-FFF2-40B4-BE49-F238E27FC236}">
                <a16:creationId xmlns:a16="http://schemas.microsoft.com/office/drawing/2014/main" id="{AF6EC262-49DC-45CB-18F6-718E7CCCA32D}"/>
              </a:ext>
            </a:extLst>
          </p:cNvPr>
          <p:cNvSpPr/>
          <p:nvPr userDrawn="1"/>
        </p:nvSpPr>
        <p:spPr>
          <a:xfrm>
            <a:off x="2590951" y="3323961"/>
            <a:ext cx="1761978" cy="105620"/>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354" rtl="0" fontAlgn="auto" latinLnBrk="0" hangingPunct="0">
              <a:lnSpc>
                <a:spcPct val="100000"/>
              </a:lnSpc>
              <a:spcBef>
                <a:spcPts val="0"/>
              </a:spcBef>
              <a:spcAft>
                <a:spcPts val="0"/>
              </a:spcAft>
              <a:buClrTx/>
              <a:buSzTx/>
              <a:buFontTx/>
              <a:buNone/>
              <a:tabLst/>
            </a:pPr>
            <a:endParaRPr kumimoji="0" lang="en-US" sz="1800" b="0" i="0" u="none" cap="none" spc="0" normalizeH="0" baseline="0">
              <a:ln>
                <a:noFill/>
              </a:ln>
              <a:solidFill>
                <a:srgbClr val="000000"/>
              </a:solidFill>
              <a:effectLst/>
              <a:uFillTx/>
              <a:latin typeface="+mj-lt"/>
              <a:ea typeface="+mj-ea"/>
              <a:cs typeface="+mj-cs"/>
              <a:sym typeface="Calibri"/>
            </a:endParaRPr>
          </a:p>
        </p:txBody>
      </p:sp>
      <p:sp>
        <p:nvSpPr>
          <p:cNvPr id="28" name="Rectangle 27" descr="Gray bar">
            <a:extLst>
              <a:ext uri="{FF2B5EF4-FFF2-40B4-BE49-F238E27FC236}">
                <a16:creationId xmlns:a16="http://schemas.microsoft.com/office/drawing/2014/main" id="{FB09DBAE-A098-13D8-D4B3-A00873F90B8F}"/>
              </a:ext>
            </a:extLst>
          </p:cNvPr>
          <p:cNvSpPr/>
          <p:nvPr userDrawn="1"/>
        </p:nvSpPr>
        <p:spPr>
          <a:xfrm>
            <a:off x="4598578" y="3323961"/>
            <a:ext cx="1761977" cy="105620"/>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354" rtl="0" fontAlgn="auto" latinLnBrk="0" hangingPunct="0">
              <a:lnSpc>
                <a:spcPct val="100000"/>
              </a:lnSpc>
              <a:spcBef>
                <a:spcPts val="0"/>
              </a:spcBef>
              <a:spcAft>
                <a:spcPts val="0"/>
              </a:spcAft>
              <a:buClrTx/>
              <a:buSzTx/>
              <a:buFontTx/>
              <a:buNone/>
              <a:tabLst/>
            </a:pPr>
            <a:endParaRPr kumimoji="0" lang="en-US" sz="1800" b="0" i="0" u="none" cap="none" spc="0" normalizeH="0" baseline="0">
              <a:ln>
                <a:noFill/>
              </a:ln>
              <a:solidFill>
                <a:srgbClr val="000000"/>
              </a:solidFill>
              <a:effectLst/>
              <a:uFillTx/>
              <a:latin typeface="+mj-lt"/>
              <a:ea typeface="+mj-ea"/>
              <a:cs typeface="+mj-cs"/>
              <a:sym typeface="Calibri"/>
            </a:endParaRPr>
          </a:p>
        </p:txBody>
      </p:sp>
      <p:sp>
        <p:nvSpPr>
          <p:cNvPr id="29" name="Text Placeholder 3">
            <a:extLst>
              <a:ext uri="{FF2B5EF4-FFF2-40B4-BE49-F238E27FC236}">
                <a16:creationId xmlns:a16="http://schemas.microsoft.com/office/drawing/2014/main" id="{B0A824B9-10D1-23C2-0666-0868C4A3C48B}"/>
              </a:ext>
            </a:extLst>
          </p:cNvPr>
          <p:cNvSpPr>
            <a:spLocks noGrp="1"/>
          </p:cNvSpPr>
          <p:nvPr>
            <p:ph type="body" sz="quarter" idx="28"/>
          </p:nvPr>
        </p:nvSpPr>
        <p:spPr>
          <a:xfrm>
            <a:off x="2605209" y="3577101"/>
            <a:ext cx="1747720" cy="3493564"/>
          </a:xfrm>
          <a:prstGeom prst="rect">
            <a:avLst/>
          </a:prstGeom>
        </p:spPr>
        <p:txBody>
          <a:bodyPr/>
          <a:lstStyle>
            <a:lvl1pPr>
              <a:defRPr sz="1400" b="1"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0" name="Text Placeholder 3">
            <a:extLst>
              <a:ext uri="{FF2B5EF4-FFF2-40B4-BE49-F238E27FC236}">
                <a16:creationId xmlns:a16="http://schemas.microsoft.com/office/drawing/2014/main" id="{97F9A21F-AEB3-2825-A8CA-1EAF4C216F7B}"/>
              </a:ext>
            </a:extLst>
          </p:cNvPr>
          <p:cNvSpPr>
            <a:spLocks noGrp="1"/>
          </p:cNvSpPr>
          <p:nvPr>
            <p:ph type="body" sz="quarter" idx="29"/>
          </p:nvPr>
        </p:nvSpPr>
        <p:spPr>
          <a:xfrm>
            <a:off x="4591599" y="3577101"/>
            <a:ext cx="1747720" cy="3493564"/>
          </a:xfrm>
          <a:prstGeom prst="rect">
            <a:avLst/>
          </a:prstGeom>
        </p:spPr>
        <p:txBody>
          <a:bodyPr/>
          <a:lstStyle>
            <a:lvl1pPr>
              <a:defRPr sz="1400" b="1"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1" name="Text Placeholder 13">
            <a:extLst>
              <a:ext uri="{FF2B5EF4-FFF2-40B4-BE49-F238E27FC236}">
                <a16:creationId xmlns:a16="http://schemas.microsoft.com/office/drawing/2014/main" id="{E14D5B56-AFFA-9DE1-64B4-D7B03C148C91}"/>
              </a:ext>
            </a:extLst>
          </p:cNvPr>
          <p:cNvSpPr>
            <a:spLocks noGrp="1"/>
          </p:cNvSpPr>
          <p:nvPr>
            <p:ph type="body" sz="quarter" idx="30"/>
          </p:nvPr>
        </p:nvSpPr>
        <p:spPr>
          <a:xfrm>
            <a:off x="562145" y="2204020"/>
            <a:ext cx="1748433" cy="1047751"/>
          </a:xfrm>
        </p:spPr>
        <p:txBody>
          <a:bodyPr anchor="b" anchorCtr="0"/>
          <a:lstStyle>
            <a:lvl1pPr marL="0" indent="0">
              <a:buNone/>
              <a:defRPr sz="20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
        <p:nvSpPr>
          <p:cNvPr id="34" name="Text Placeholder 13">
            <a:extLst>
              <a:ext uri="{FF2B5EF4-FFF2-40B4-BE49-F238E27FC236}">
                <a16:creationId xmlns:a16="http://schemas.microsoft.com/office/drawing/2014/main" id="{FAD4B353-A030-6D2C-07BA-1F5D312B6AAD}"/>
              </a:ext>
            </a:extLst>
          </p:cNvPr>
          <p:cNvSpPr>
            <a:spLocks noGrp="1"/>
          </p:cNvSpPr>
          <p:nvPr>
            <p:ph type="body" sz="quarter" idx="31"/>
          </p:nvPr>
        </p:nvSpPr>
        <p:spPr>
          <a:xfrm>
            <a:off x="2587570" y="2204020"/>
            <a:ext cx="1748433" cy="1047751"/>
          </a:xfrm>
        </p:spPr>
        <p:txBody>
          <a:bodyPr anchor="b" anchorCtr="0"/>
          <a:lstStyle>
            <a:lvl1pPr marL="0" indent="0">
              <a:buNone/>
              <a:defRPr sz="20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
        <p:nvSpPr>
          <p:cNvPr id="35" name="Text Placeholder 13">
            <a:extLst>
              <a:ext uri="{FF2B5EF4-FFF2-40B4-BE49-F238E27FC236}">
                <a16:creationId xmlns:a16="http://schemas.microsoft.com/office/drawing/2014/main" id="{14613008-E082-AD97-E9AF-70F2A532020A}"/>
              </a:ext>
            </a:extLst>
          </p:cNvPr>
          <p:cNvSpPr>
            <a:spLocks noGrp="1"/>
          </p:cNvSpPr>
          <p:nvPr>
            <p:ph type="body" sz="quarter" idx="32"/>
          </p:nvPr>
        </p:nvSpPr>
        <p:spPr>
          <a:xfrm>
            <a:off x="4585439" y="2204020"/>
            <a:ext cx="1748433" cy="1047751"/>
          </a:xfrm>
        </p:spPr>
        <p:txBody>
          <a:bodyPr anchor="b" anchorCtr="0"/>
          <a:lstStyle>
            <a:lvl1pPr marL="0" indent="0">
              <a:buNone/>
              <a:defRPr sz="20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Tree>
    <p:extLst>
      <p:ext uri="{BB962C8B-B14F-4D97-AF65-F5344CB8AC3E}">
        <p14:creationId xmlns:p14="http://schemas.microsoft.com/office/powerpoint/2010/main" val="3459812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3_Title and Content">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0" y="409198"/>
            <a:ext cx="6426401" cy="1087439"/>
          </a:xfrm>
          <a:prstGeom prst="rect">
            <a:avLst/>
          </a:prstGeom>
          <a:solidFill>
            <a:srgbClr val="F4364C"/>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2" y="409198"/>
            <a:ext cx="6003817" cy="1081137"/>
          </a:xfrm>
        </p:spPr>
        <p:txBody>
          <a:bodyPr>
            <a:normAutofit/>
          </a:bodyPr>
          <a:lstStyle>
            <a:lvl1pPr>
              <a:defRPr sz="3200">
                <a:solidFill>
                  <a:schemeClr val="bg1"/>
                </a:solidFill>
              </a:defRPr>
            </a:lvl1pPr>
          </a:lstStyle>
          <a:p>
            <a:r>
              <a:rPr lang="en-US"/>
              <a:t>Click to edit Master title style</a:t>
            </a:r>
          </a:p>
        </p:txBody>
      </p:sp>
      <p:sp>
        <p:nvSpPr>
          <p:cNvPr id="24" name="Text Placeholder 3">
            <a:extLst>
              <a:ext uri="{FF2B5EF4-FFF2-40B4-BE49-F238E27FC236}">
                <a16:creationId xmlns:a16="http://schemas.microsoft.com/office/drawing/2014/main" id="{CA9AC980-CD8F-CEE6-0D7A-7317CEFAC89B}"/>
              </a:ext>
            </a:extLst>
          </p:cNvPr>
          <p:cNvSpPr>
            <a:spLocks noGrp="1"/>
          </p:cNvSpPr>
          <p:nvPr>
            <p:ph type="body" sz="quarter" idx="27"/>
          </p:nvPr>
        </p:nvSpPr>
        <p:spPr>
          <a:xfrm>
            <a:off x="562562" y="3577101"/>
            <a:ext cx="1747720" cy="3493564"/>
          </a:xfrm>
          <a:prstGeom prst="rect">
            <a:avLst/>
          </a:prstGeom>
        </p:spPr>
        <p:txBody>
          <a:bodyPr/>
          <a:lstStyle>
            <a:lvl1pPr>
              <a:defRPr sz="1400" b="1"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25" name="Rectangle 24" descr="Gray bar">
            <a:extLst>
              <a:ext uri="{FF2B5EF4-FFF2-40B4-BE49-F238E27FC236}">
                <a16:creationId xmlns:a16="http://schemas.microsoft.com/office/drawing/2014/main" id="{2C1861AD-1FA3-D085-0AA2-5EB2072631C2}"/>
              </a:ext>
            </a:extLst>
          </p:cNvPr>
          <p:cNvSpPr/>
          <p:nvPr userDrawn="1"/>
        </p:nvSpPr>
        <p:spPr>
          <a:xfrm>
            <a:off x="583326" y="3323961"/>
            <a:ext cx="1726956" cy="105620"/>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354" rtl="0" fontAlgn="auto" latinLnBrk="0" hangingPunct="0">
              <a:lnSpc>
                <a:spcPct val="100000"/>
              </a:lnSpc>
              <a:spcBef>
                <a:spcPts val="0"/>
              </a:spcBef>
              <a:spcAft>
                <a:spcPts val="0"/>
              </a:spcAft>
              <a:buClrTx/>
              <a:buSzTx/>
              <a:buFontTx/>
              <a:buNone/>
              <a:tabLst/>
            </a:pPr>
            <a:endParaRPr kumimoji="0" lang="en-US" sz="1800" b="0" i="0" u="none" cap="none" spc="0" normalizeH="0" baseline="0">
              <a:ln>
                <a:noFill/>
              </a:ln>
              <a:solidFill>
                <a:srgbClr val="000000"/>
              </a:solidFill>
              <a:effectLst/>
              <a:uFillTx/>
              <a:latin typeface="+mj-lt"/>
              <a:ea typeface="+mj-ea"/>
              <a:cs typeface="+mj-cs"/>
              <a:sym typeface="Calibri"/>
            </a:endParaRPr>
          </a:p>
        </p:txBody>
      </p:sp>
      <p:sp>
        <p:nvSpPr>
          <p:cNvPr id="26" name="Rectangle 25" descr="Gray bar">
            <a:extLst>
              <a:ext uri="{FF2B5EF4-FFF2-40B4-BE49-F238E27FC236}">
                <a16:creationId xmlns:a16="http://schemas.microsoft.com/office/drawing/2014/main" id="{AF6EC262-49DC-45CB-18F6-718E7CCCA32D}"/>
              </a:ext>
            </a:extLst>
          </p:cNvPr>
          <p:cNvSpPr/>
          <p:nvPr userDrawn="1"/>
        </p:nvSpPr>
        <p:spPr>
          <a:xfrm>
            <a:off x="2590951" y="3323961"/>
            <a:ext cx="1761978" cy="105620"/>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354" rtl="0" fontAlgn="auto" latinLnBrk="0" hangingPunct="0">
              <a:lnSpc>
                <a:spcPct val="100000"/>
              </a:lnSpc>
              <a:spcBef>
                <a:spcPts val="0"/>
              </a:spcBef>
              <a:spcAft>
                <a:spcPts val="0"/>
              </a:spcAft>
              <a:buClrTx/>
              <a:buSzTx/>
              <a:buFontTx/>
              <a:buNone/>
              <a:tabLst/>
            </a:pPr>
            <a:endParaRPr kumimoji="0" lang="en-US" sz="1800" b="0" i="0" u="none" cap="none" spc="0" normalizeH="0" baseline="0">
              <a:ln>
                <a:noFill/>
              </a:ln>
              <a:solidFill>
                <a:srgbClr val="000000"/>
              </a:solidFill>
              <a:effectLst/>
              <a:uFillTx/>
              <a:latin typeface="+mj-lt"/>
              <a:ea typeface="+mj-ea"/>
              <a:cs typeface="+mj-cs"/>
              <a:sym typeface="Calibri"/>
            </a:endParaRPr>
          </a:p>
        </p:txBody>
      </p:sp>
      <p:sp>
        <p:nvSpPr>
          <p:cNvPr id="28" name="Rectangle 27" descr="Gray bar">
            <a:extLst>
              <a:ext uri="{FF2B5EF4-FFF2-40B4-BE49-F238E27FC236}">
                <a16:creationId xmlns:a16="http://schemas.microsoft.com/office/drawing/2014/main" id="{FB09DBAE-A098-13D8-D4B3-A00873F90B8F}"/>
              </a:ext>
            </a:extLst>
          </p:cNvPr>
          <p:cNvSpPr/>
          <p:nvPr userDrawn="1"/>
        </p:nvSpPr>
        <p:spPr>
          <a:xfrm>
            <a:off x="4598578" y="3323961"/>
            <a:ext cx="1761977" cy="105620"/>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354" rtl="0" fontAlgn="auto" latinLnBrk="0" hangingPunct="0">
              <a:lnSpc>
                <a:spcPct val="100000"/>
              </a:lnSpc>
              <a:spcBef>
                <a:spcPts val="0"/>
              </a:spcBef>
              <a:spcAft>
                <a:spcPts val="0"/>
              </a:spcAft>
              <a:buClrTx/>
              <a:buSzTx/>
              <a:buFontTx/>
              <a:buNone/>
              <a:tabLst/>
            </a:pPr>
            <a:endParaRPr kumimoji="0" lang="en-US" sz="1800" b="0" i="0" u="none" cap="none" spc="0" normalizeH="0" baseline="0">
              <a:ln>
                <a:noFill/>
              </a:ln>
              <a:solidFill>
                <a:srgbClr val="000000"/>
              </a:solidFill>
              <a:effectLst/>
              <a:uFillTx/>
              <a:latin typeface="+mj-lt"/>
              <a:ea typeface="+mj-ea"/>
              <a:cs typeface="+mj-cs"/>
              <a:sym typeface="Calibri"/>
            </a:endParaRPr>
          </a:p>
        </p:txBody>
      </p:sp>
      <p:sp>
        <p:nvSpPr>
          <p:cNvPr id="29" name="Text Placeholder 3">
            <a:extLst>
              <a:ext uri="{FF2B5EF4-FFF2-40B4-BE49-F238E27FC236}">
                <a16:creationId xmlns:a16="http://schemas.microsoft.com/office/drawing/2014/main" id="{B0A824B9-10D1-23C2-0666-0868C4A3C48B}"/>
              </a:ext>
            </a:extLst>
          </p:cNvPr>
          <p:cNvSpPr>
            <a:spLocks noGrp="1"/>
          </p:cNvSpPr>
          <p:nvPr>
            <p:ph type="body" sz="quarter" idx="28"/>
          </p:nvPr>
        </p:nvSpPr>
        <p:spPr>
          <a:xfrm>
            <a:off x="2605209" y="3577101"/>
            <a:ext cx="1747720" cy="3493564"/>
          </a:xfrm>
          <a:prstGeom prst="rect">
            <a:avLst/>
          </a:prstGeom>
        </p:spPr>
        <p:txBody>
          <a:bodyPr/>
          <a:lstStyle>
            <a:lvl1pPr>
              <a:defRPr sz="1400" b="1"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0" name="Text Placeholder 3">
            <a:extLst>
              <a:ext uri="{FF2B5EF4-FFF2-40B4-BE49-F238E27FC236}">
                <a16:creationId xmlns:a16="http://schemas.microsoft.com/office/drawing/2014/main" id="{97F9A21F-AEB3-2825-A8CA-1EAF4C216F7B}"/>
              </a:ext>
            </a:extLst>
          </p:cNvPr>
          <p:cNvSpPr>
            <a:spLocks noGrp="1"/>
          </p:cNvSpPr>
          <p:nvPr>
            <p:ph type="body" sz="quarter" idx="29"/>
          </p:nvPr>
        </p:nvSpPr>
        <p:spPr>
          <a:xfrm>
            <a:off x="4591599" y="3577101"/>
            <a:ext cx="1747720" cy="3493564"/>
          </a:xfrm>
          <a:prstGeom prst="rect">
            <a:avLst/>
          </a:prstGeom>
        </p:spPr>
        <p:txBody>
          <a:bodyPr/>
          <a:lstStyle>
            <a:lvl1pPr>
              <a:defRPr sz="1400" b="1"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1" name="Text Placeholder 13">
            <a:extLst>
              <a:ext uri="{FF2B5EF4-FFF2-40B4-BE49-F238E27FC236}">
                <a16:creationId xmlns:a16="http://schemas.microsoft.com/office/drawing/2014/main" id="{E14D5B56-AFFA-9DE1-64B4-D7B03C148C91}"/>
              </a:ext>
            </a:extLst>
          </p:cNvPr>
          <p:cNvSpPr>
            <a:spLocks noGrp="1"/>
          </p:cNvSpPr>
          <p:nvPr>
            <p:ph type="body" sz="quarter" idx="30"/>
          </p:nvPr>
        </p:nvSpPr>
        <p:spPr>
          <a:xfrm>
            <a:off x="562145" y="2204020"/>
            <a:ext cx="1748433" cy="1047751"/>
          </a:xfrm>
        </p:spPr>
        <p:txBody>
          <a:bodyPr anchor="b" anchorCtr="0"/>
          <a:lstStyle>
            <a:lvl1pPr marL="0" indent="0">
              <a:buNone/>
              <a:defRPr sz="20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
        <p:nvSpPr>
          <p:cNvPr id="34" name="Text Placeholder 13">
            <a:extLst>
              <a:ext uri="{FF2B5EF4-FFF2-40B4-BE49-F238E27FC236}">
                <a16:creationId xmlns:a16="http://schemas.microsoft.com/office/drawing/2014/main" id="{FAD4B353-A030-6D2C-07BA-1F5D312B6AAD}"/>
              </a:ext>
            </a:extLst>
          </p:cNvPr>
          <p:cNvSpPr>
            <a:spLocks noGrp="1"/>
          </p:cNvSpPr>
          <p:nvPr>
            <p:ph type="body" sz="quarter" idx="31"/>
          </p:nvPr>
        </p:nvSpPr>
        <p:spPr>
          <a:xfrm>
            <a:off x="2587570" y="2204020"/>
            <a:ext cx="1748433" cy="1047751"/>
          </a:xfrm>
        </p:spPr>
        <p:txBody>
          <a:bodyPr anchor="b" anchorCtr="0"/>
          <a:lstStyle>
            <a:lvl1pPr marL="0" indent="0">
              <a:buNone/>
              <a:defRPr sz="20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
        <p:nvSpPr>
          <p:cNvPr id="35" name="Text Placeholder 13">
            <a:extLst>
              <a:ext uri="{FF2B5EF4-FFF2-40B4-BE49-F238E27FC236}">
                <a16:creationId xmlns:a16="http://schemas.microsoft.com/office/drawing/2014/main" id="{14613008-E082-AD97-E9AF-70F2A532020A}"/>
              </a:ext>
            </a:extLst>
          </p:cNvPr>
          <p:cNvSpPr>
            <a:spLocks noGrp="1"/>
          </p:cNvSpPr>
          <p:nvPr>
            <p:ph type="body" sz="quarter" idx="32"/>
          </p:nvPr>
        </p:nvSpPr>
        <p:spPr>
          <a:xfrm>
            <a:off x="4585439" y="2204020"/>
            <a:ext cx="1748433" cy="1047751"/>
          </a:xfrm>
        </p:spPr>
        <p:txBody>
          <a:bodyPr anchor="b" anchorCtr="0"/>
          <a:lstStyle>
            <a:lvl1pPr marL="0" indent="0">
              <a:buNone/>
              <a:defRPr sz="20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Tree>
    <p:extLst>
      <p:ext uri="{BB962C8B-B14F-4D97-AF65-F5344CB8AC3E}">
        <p14:creationId xmlns:p14="http://schemas.microsoft.com/office/powerpoint/2010/main" val="27697234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5_Title and Content">
    <p:bg>
      <p:bgPr>
        <a:solidFill>
          <a:schemeClr val="bg1"/>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52C276DF-4E0F-2EA8-4FAE-240E6EAC8FDF}"/>
              </a:ext>
            </a:extLst>
          </p:cNvPr>
          <p:cNvGrpSpPr/>
          <p:nvPr userDrawn="1"/>
        </p:nvGrpSpPr>
        <p:grpSpPr>
          <a:xfrm>
            <a:off x="165069" y="0"/>
            <a:ext cx="6506761" cy="9144000"/>
            <a:chOff x="365756" y="-8985533"/>
            <a:chExt cx="11455150" cy="16098007"/>
          </a:xfrm>
        </p:grpSpPr>
        <p:sp>
          <p:nvSpPr>
            <p:cNvPr id="8" name="Rectangle 7">
              <a:extLst>
                <a:ext uri="{FF2B5EF4-FFF2-40B4-BE49-F238E27FC236}">
                  <a16:creationId xmlns:a16="http://schemas.microsoft.com/office/drawing/2014/main" id="{ACE0D439-844B-C0A8-7BD4-83E986D7D44C}"/>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9" name="Title 1">
              <a:extLst>
                <a:ext uri="{FF2B5EF4-FFF2-40B4-BE49-F238E27FC236}">
                  <a16:creationId xmlns:a16="http://schemas.microsoft.com/office/drawing/2014/main" id="{6B36BCF4-05D9-9375-9192-80AB8399D938}"/>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0" name="Rectangle 9">
              <a:extLst>
                <a:ext uri="{FF2B5EF4-FFF2-40B4-BE49-F238E27FC236}">
                  <a16:creationId xmlns:a16="http://schemas.microsoft.com/office/drawing/2014/main" id="{60E383D4-409B-3A87-629E-12FF4CEA6421}"/>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13" name="Picture 12" descr="Microsoft logo">
              <a:extLst>
                <a:ext uri="{FF2B5EF4-FFF2-40B4-BE49-F238E27FC236}">
                  <a16:creationId xmlns:a16="http://schemas.microsoft.com/office/drawing/2014/main" id="{432B6FF3-899E-1A84-27A8-C81A1587A22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14" name="Title 1">
              <a:extLst>
                <a:ext uri="{FF2B5EF4-FFF2-40B4-BE49-F238E27FC236}">
                  <a16:creationId xmlns:a16="http://schemas.microsoft.com/office/drawing/2014/main" id="{A66495EE-31AC-1C73-2683-C2C13130C321}"/>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16" name="Straight Connector 15">
              <a:extLst>
                <a:ext uri="{FF2B5EF4-FFF2-40B4-BE49-F238E27FC236}">
                  <a16:creationId xmlns:a16="http://schemas.microsoft.com/office/drawing/2014/main" id="{7162D91C-2519-3957-0084-E45371F1248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7" name="Rectangle 16" descr="Gray box">
            <a:extLst>
              <a:ext uri="{FF2B5EF4-FFF2-40B4-BE49-F238E27FC236}">
                <a16:creationId xmlns:a16="http://schemas.microsoft.com/office/drawing/2014/main" id="{CA3DF2C2-3019-F5D5-079C-F5A53007A3B7}"/>
              </a:ext>
            </a:extLst>
          </p:cNvPr>
          <p:cNvSpPr/>
          <p:nvPr userDrawn="1"/>
        </p:nvSpPr>
        <p:spPr>
          <a:xfrm>
            <a:off x="0" y="409198"/>
            <a:ext cx="6426401" cy="1087439"/>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6" name="Title 1">
            <a:extLst>
              <a:ext uri="{FF2B5EF4-FFF2-40B4-BE49-F238E27FC236}">
                <a16:creationId xmlns:a16="http://schemas.microsoft.com/office/drawing/2014/main" id="{45BBC562-7D75-070C-E19C-227057016847}"/>
              </a:ext>
            </a:extLst>
          </p:cNvPr>
          <p:cNvSpPr>
            <a:spLocks noGrp="1"/>
          </p:cNvSpPr>
          <p:nvPr>
            <p:ph type="title"/>
          </p:nvPr>
        </p:nvSpPr>
        <p:spPr>
          <a:xfrm>
            <a:off x="211452" y="409198"/>
            <a:ext cx="6003817" cy="1081137"/>
          </a:xfrm>
        </p:spPr>
        <p:txBody>
          <a:bodyPr>
            <a:normAutofit/>
          </a:bodyPr>
          <a:lstStyle>
            <a:lvl1pPr>
              <a:defRPr sz="3200">
                <a:solidFill>
                  <a:schemeClr val="bg1"/>
                </a:solidFill>
              </a:defRPr>
            </a:lvl1pPr>
          </a:lstStyle>
          <a:p>
            <a:r>
              <a:rPr lang="en-US"/>
              <a:t>Click to edit Master title style</a:t>
            </a:r>
          </a:p>
        </p:txBody>
      </p:sp>
      <p:grpSp>
        <p:nvGrpSpPr>
          <p:cNvPr id="6" name="Group 5">
            <a:extLst>
              <a:ext uri="{FF2B5EF4-FFF2-40B4-BE49-F238E27FC236}">
                <a16:creationId xmlns:a16="http://schemas.microsoft.com/office/drawing/2014/main" id="{19D0118E-9C35-EA89-D923-26D431663A41}"/>
              </a:ext>
            </a:extLst>
          </p:cNvPr>
          <p:cNvGrpSpPr/>
          <p:nvPr userDrawn="1"/>
        </p:nvGrpSpPr>
        <p:grpSpPr>
          <a:xfrm>
            <a:off x="469972" y="3755708"/>
            <a:ext cx="5918057" cy="4147558"/>
            <a:chOff x="889436" y="1843086"/>
            <a:chExt cx="10520990" cy="2089185"/>
          </a:xfrm>
          <a:solidFill>
            <a:srgbClr val="FFFFFF"/>
          </a:solidFill>
        </p:grpSpPr>
        <p:sp>
          <p:nvSpPr>
            <p:cNvPr id="7" name="Rectangle 6">
              <a:extLst>
                <a:ext uri="{FF2B5EF4-FFF2-40B4-BE49-F238E27FC236}">
                  <a16:creationId xmlns:a16="http://schemas.microsoft.com/office/drawing/2014/main" id="{1EAAE458-F9E7-946F-903E-7415BAF0388E}"/>
                </a:ext>
              </a:extLst>
            </p:cNvPr>
            <p:cNvSpPr/>
            <p:nvPr/>
          </p:nvSpPr>
          <p:spPr>
            <a:xfrm>
              <a:off x="889436" y="1843086"/>
              <a:ext cx="3062915" cy="2089183"/>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1" name="Rectangle 10">
              <a:extLst>
                <a:ext uri="{FF2B5EF4-FFF2-40B4-BE49-F238E27FC236}">
                  <a16:creationId xmlns:a16="http://schemas.microsoft.com/office/drawing/2014/main" id="{5820D567-B1FD-8537-051F-E19E7B2DE38A}"/>
                </a:ext>
              </a:extLst>
            </p:cNvPr>
            <p:cNvSpPr/>
            <p:nvPr/>
          </p:nvSpPr>
          <p:spPr>
            <a:xfrm>
              <a:off x="4589899" y="1843087"/>
              <a:ext cx="3062915" cy="2089184"/>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2" name="Rectangle 11">
              <a:extLst>
                <a:ext uri="{FF2B5EF4-FFF2-40B4-BE49-F238E27FC236}">
                  <a16:creationId xmlns:a16="http://schemas.microsoft.com/office/drawing/2014/main" id="{1F3B4374-5B98-815E-41D5-106657932319}"/>
                </a:ext>
              </a:extLst>
            </p:cNvPr>
            <p:cNvSpPr/>
            <p:nvPr/>
          </p:nvSpPr>
          <p:spPr>
            <a:xfrm>
              <a:off x="8347511" y="1843087"/>
              <a:ext cx="3062915" cy="2089183"/>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sp>
        <p:nvSpPr>
          <p:cNvPr id="18" name="Text Placeholder 3">
            <a:extLst>
              <a:ext uri="{FF2B5EF4-FFF2-40B4-BE49-F238E27FC236}">
                <a16:creationId xmlns:a16="http://schemas.microsoft.com/office/drawing/2014/main" id="{3F48B996-61E4-97C8-0A6D-37CA5ACD2EA7}"/>
              </a:ext>
            </a:extLst>
          </p:cNvPr>
          <p:cNvSpPr>
            <a:spLocks noGrp="1"/>
          </p:cNvSpPr>
          <p:nvPr>
            <p:ph type="body" sz="quarter" idx="21"/>
          </p:nvPr>
        </p:nvSpPr>
        <p:spPr>
          <a:xfrm>
            <a:off x="585276" y="3888522"/>
            <a:ext cx="1469597" cy="3790573"/>
          </a:xfrm>
          <a:prstGeom prst="rect">
            <a:avLst/>
          </a:prstGeom>
        </p:spPr>
        <p:txBody>
          <a:bodyPr/>
          <a:lstStyle>
            <a:lvl1pPr>
              <a:defRPr sz="1867"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19" name="Text Placeholder 3">
            <a:extLst>
              <a:ext uri="{FF2B5EF4-FFF2-40B4-BE49-F238E27FC236}">
                <a16:creationId xmlns:a16="http://schemas.microsoft.com/office/drawing/2014/main" id="{C5E0D171-4DE7-E051-3DDC-6EED7D17D3A9}"/>
              </a:ext>
            </a:extLst>
          </p:cNvPr>
          <p:cNvSpPr>
            <a:spLocks noGrp="1"/>
          </p:cNvSpPr>
          <p:nvPr>
            <p:ph type="body" sz="quarter" idx="22"/>
          </p:nvPr>
        </p:nvSpPr>
        <p:spPr>
          <a:xfrm>
            <a:off x="2690896" y="3888522"/>
            <a:ext cx="1469597" cy="3790573"/>
          </a:xfrm>
          <a:prstGeom prst="rect">
            <a:avLst/>
          </a:prstGeom>
        </p:spPr>
        <p:txBody>
          <a:bodyPr/>
          <a:lstStyle>
            <a:lvl1pPr>
              <a:defRPr sz="1867"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20" name="Text Placeholder 3">
            <a:extLst>
              <a:ext uri="{FF2B5EF4-FFF2-40B4-BE49-F238E27FC236}">
                <a16:creationId xmlns:a16="http://schemas.microsoft.com/office/drawing/2014/main" id="{4822ADA5-70E5-B0C5-62FA-BEA1EF9B1169}"/>
              </a:ext>
            </a:extLst>
          </p:cNvPr>
          <p:cNvSpPr>
            <a:spLocks noGrp="1"/>
          </p:cNvSpPr>
          <p:nvPr>
            <p:ph type="body" sz="quarter" idx="23"/>
          </p:nvPr>
        </p:nvSpPr>
        <p:spPr>
          <a:xfrm>
            <a:off x="4796517" y="3888522"/>
            <a:ext cx="1469597" cy="3790573"/>
          </a:xfrm>
          <a:prstGeom prst="rect">
            <a:avLst/>
          </a:prstGeom>
        </p:spPr>
        <p:txBody>
          <a:bodyPr/>
          <a:lstStyle>
            <a:lvl1pPr>
              <a:defRPr sz="1867"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grpSp>
        <p:nvGrpSpPr>
          <p:cNvPr id="21" name="Group 20">
            <a:extLst>
              <a:ext uri="{FF2B5EF4-FFF2-40B4-BE49-F238E27FC236}">
                <a16:creationId xmlns:a16="http://schemas.microsoft.com/office/drawing/2014/main" id="{5447041B-9B8D-C9AE-A00B-62AD47EC21CB}"/>
              </a:ext>
            </a:extLst>
          </p:cNvPr>
          <p:cNvGrpSpPr/>
          <p:nvPr userDrawn="1"/>
        </p:nvGrpSpPr>
        <p:grpSpPr>
          <a:xfrm>
            <a:off x="469972" y="2131531"/>
            <a:ext cx="5918057" cy="1624179"/>
            <a:chOff x="889436" y="1843086"/>
            <a:chExt cx="10520990" cy="2089185"/>
          </a:xfrm>
          <a:solidFill>
            <a:srgbClr val="FFFFFF"/>
          </a:solidFill>
        </p:grpSpPr>
        <p:sp>
          <p:nvSpPr>
            <p:cNvPr id="22" name="Rectangle 21">
              <a:extLst>
                <a:ext uri="{FF2B5EF4-FFF2-40B4-BE49-F238E27FC236}">
                  <a16:creationId xmlns:a16="http://schemas.microsoft.com/office/drawing/2014/main" id="{2522E698-91BE-5D05-C7C5-F33009CC2254}"/>
                </a:ext>
              </a:extLst>
            </p:cNvPr>
            <p:cNvSpPr/>
            <p:nvPr/>
          </p:nvSpPr>
          <p:spPr>
            <a:xfrm>
              <a:off x="889436" y="1843086"/>
              <a:ext cx="3062915" cy="2089183"/>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3" name="Rectangle 22">
              <a:extLst>
                <a:ext uri="{FF2B5EF4-FFF2-40B4-BE49-F238E27FC236}">
                  <a16:creationId xmlns:a16="http://schemas.microsoft.com/office/drawing/2014/main" id="{907B22EC-8A9B-B866-D62B-C33B184F57E6}"/>
                </a:ext>
              </a:extLst>
            </p:cNvPr>
            <p:cNvSpPr/>
            <p:nvPr/>
          </p:nvSpPr>
          <p:spPr>
            <a:xfrm>
              <a:off x="4589899" y="1843087"/>
              <a:ext cx="3062915" cy="2089184"/>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4" name="Rectangle 23">
              <a:extLst>
                <a:ext uri="{FF2B5EF4-FFF2-40B4-BE49-F238E27FC236}">
                  <a16:creationId xmlns:a16="http://schemas.microsoft.com/office/drawing/2014/main" id="{A68B3EE9-C229-B898-F598-920F939A4E54}"/>
                </a:ext>
              </a:extLst>
            </p:cNvPr>
            <p:cNvSpPr/>
            <p:nvPr/>
          </p:nvSpPr>
          <p:spPr>
            <a:xfrm>
              <a:off x="8347511" y="1843087"/>
              <a:ext cx="3062915" cy="2089183"/>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sp>
        <p:nvSpPr>
          <p:cNvPr id="39" name="Picture Placeholder 38">
            <a:extLst>
              <a:ext uri="{FF2B5EF4-FFF2-40B4-BE49-F238E27FC236}">
                <a16:creationId xmlns:a16="http://schemas.microsoft.com/office/drawing/2014/main" id="{3AAA54B0-DFC2-9374-58EA-1F4DCEEF4E80}"/>
              </a:ext>
            </a:extLst>
          </p:cNvPr>
          <p:cNvSpPr>
            <a:spLocks noGrp="1"/>
          </p:cNvSpPr>
          <p:nvPr>
            <p:ph type="pic" sz="quarter" idx="24"/>
          </p:nvPr>
        </p:nvSpPr>
        <p:spPr>
          <a:xfrm>
            <a:off x="469702" y="2130648"/>
            <a:ext cx="1723430" cy="1492250"/>
          </a:xfrm>
        </p:spPr>
        <p:txBody>
          <a:bodyPr/>
          <a:lstStyle/>
          <a:p>
            <a:endParaRPr lang="en-US"/>
          </a:p>
        </p:txBody>
      </p:sp>
      <p:sp>
        <p:nvSpPr>
          <p:cNvPr id="40" name="Picture Placeholder 38">
            <a:extLst>
              <a:ext uri="{FF2B5EF4-FFF2-40B4-BE49-F238E27FC236}">
                <a16:creationId xmlns:a16="http://schemas.microsoft.com/office/drawing/2014/main" id="{7C6689BF-3357-18F9-8BB5-3047A5A8D9BA}"/>
              </a:ext>
            </a:extLst>
          </p:cNvPr>
          <p:cNvSpPr>
            <a:spLocks noGrp="1"/>
          </p:cNvSpPr>
          <p:nvPr>
            <p:ph type="pic" sz="quarter" idx="25"/>
          </p:nvPr>
        </p:nvSpPr>
        <p:spPr>
          <a:xfrm>
            <a:off x="2553255" y="2130648"/>
            <a:ext cx="1723430" cy="1492250"/>
          </a:xfrm>
        </p:spPr>
        <p:txBody>
          <a:bodyPr/>
          <a:lstStyle/>
          <a:p>
            <a:endParaRPr lang="en-US"/>
          </a:p>
        </p:txBody>
      </p:sp>
      <p:sp>
        <p:nvSpPr>
          <p:cNvPr id="41" name="Picture Placeholder 38">
            <a:extLst>
              <a:ext uri="{FF2B5EF4-FFF2-40B4-BE49-F238E27FC236}">
                <a16:creationId xmlns:a16="http://schemas.microsoft.com/office/drawing/2014/main" id="{D15D60C8-B16E-93B5-44ED-EDF9FB01956B}"/>
              </a:ext>
            </a:extLst>
          </p:cNvPr>
          <p:cNvSpPr>
            <a:spLocks noGrp="1"/>
          </p:cNvSpPr>
          <p:nvPr>
            <p:ph type="pic" sz="quarter" idx="26"/>
          </p:nvPr>
        </p:nvSpPr>
        <p:spPr>
          <a:xfrm>
            <a:off x="4662962" y="2130648"/>
            <a:ext cx="1723430" cy="1492250"/>
          </a:xfrm>
        </p:spPr>
        <p:txBody>
          <a:bodyPr/>
          <a:lstStyle/>
          <a:p>
            <a:endParaRPr lang="en-US"/>
          </a:p>
        </p:txBody>
      </p:sp>
    </p:spTree>
    <p:extLst>
      <p:ext uri="{BB962C8B-B14F-4D97-AF65-F5344CB8AC3E}">
        <p14:creationId xmlns:p14="http://schemas.microsoft.com/office/powerpoint/2010/main" val="312316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rgbClr val="2A446F"/>
        </a:solidFill>
        <a:effectLst/>
      </p:bgPr>
    </p:bg>
    <p:spTree>
      <p:nvGrpSpPr>
        <p:cNvPr id="1" name=""/>
        <p:cNvGrpSpPr/>
        <p:nvPr/>
      </p:nvGrpSpPr>
      <p:grpSpPr>
        <a:xfrm>
          <a:off x="0" y="0"/>
          <a:ext cx="0" cy="0"/>
          <a:chOff x="0" y="0"/>
          <a:chExt cx="0" cy="0"/>
        </a:xfrm>
      </p:grpSpPr>
      <p:sp>
        <p:nvSpPr>
          <p:cNvPr id="13" name="Rectangle 12" descr="Transparent yellow box">
            <a:extLst>
              <a:ext uri="{FF2B5EF4-FFF2-40B4-BE49-F238E27FC236}">
                <a16:creationId xmlns:a16="http://schemas.microsoft.com/office/drawing/2014/main" id="{40E2CE49-16BE-C55C-79F9-3FC352A1BF1B}"/>
              </a:ext>
            </a:extLst>
          </p:cNvPr>
          <p:cNvSpPr/>
          <p:nvPr userDrawn="1"/>
        </p:nvSpPr>
        <p:spPr>
          <a:xfrm>
            <a:off x="1" y="6637552"/>
            <a:ext cx="3233529" cy="1116531"/>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15" name="Title 1">
            <a:extLst>
              <a:ext uri="{FF2B5EF4-FFF2-40B4-BE49-F238E27FC236}">
                <a16:creationId xmlns:a16="http://schemas.microsoft.com/office/drawing/2014/main" id="{D58B7FA2-2A13-AC2B-FC6D-75D54315D349}"/>
              </a:ext>
            </a:extLst>
          </p:cNvPr>
          <p:cNvSpPr txBox="1">
            <a:spLocks/>
          </p:cNvSpPr>
          <p:nvPr userDrawn="1"/>
        </p:nvSpPr>
        <p:spPr>
          <a:xfrm>
            <a:off x="244843" y="3947692"/>
            <a:ext cx="2803157" cy="826689"/>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60959" tIns="60960" rIns="60959" bIns="6096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4000" err="1">
                <a:solidFill>
                  <a:schemeClr val="bg1"/>
                </a:solidFill>
              </a:rPr>
              <a:t>SafetyHub</a:t>
            </a:r>
            <a:endParaRPr lang="en-US" sz="4000">
              <a:solidFill>
                <a:schemeClr val="bg1"/>
              </a:solidFill>
            </a:endParaRPr>
          </a:p>
        </p:txBody>
      </p:sp>
      <p:sp>
        <p:nvSpPr>
          <p:cNvPr id="32" name="Title Text"/>
          <p:cNvSpPr txBox="1">
            <a:spLocks noGrp="1"/>
          </p:cNvSpPr>
          <p:nvPr>
            <p:ph type="title" hasCustomPrompt="1"/>
          </p:nvPr>
        </p:nvSpPr>
        <p:spPr>
          <a:xfrm>
            <a:off x="256286" y="6892958"/>
            <a:ext cx="2659193" cy="552801"/>
          </a:xfrm>
          <a:prstGeom prst="rect">
            <a:avLst/>
          </a:prstGeom>
        </p:spPr>
        <p:txBody>
          <a:bodyPr anchor="b">
            <a:normAutofit/>
          </a:bodyPr>
          <a:lstStyle>
            <a:lvl1pPr>
              <a:defRPr sz="2200">
                <a:solidFill>
                  <a:schemeClr val="bg1"/>
                </a:solidFill>
              </a:defRPr>
            </a:lvl1pPr>
          </a:lstStyle>
          <a:p>
            <a:r>
              <a:rPr lang="en-US"/>
              <a:t>Document title</a:t>
            </a:r>
            <a:endParaRPr/>
          </a:p>
        </p:txBody>
      </p:sp>
      <p:sp>
        <p:nvSpPr>
          <p:cNvPr id="19" name="TextBox 18">
            <a:extLst>
              <a:ext uri="{FF2B5EF4-FFF2-40B4-BE49-F238E27FC236}">
                <a16:creationId xmlns:a16="http://schemas.microsoft.com/office/drawing/2014/main" id="{DEB5A3DC-B466-2865-439E-153E1E0A14C4}"/>
              </a:ext>
            </a:extLst>
          </p:cNvPr>
          <p:cNvSpPr txBox="1"/>
          <p:nvPr userDrawn="1"/>
        </p:nvSpPr>
        <p:spPr>
          <a:xfrm>
            <a:off x="244843" y="4753138"/>
            <a:ext cx="2670636" cy="86177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t">
            <a:spAutoFit/>
          </a:bodyPr>
          <a:lstStyle/>
          <a:p>
            <a:pPr marL="0" marR="0" lvl="0" indent="0" algn="l" defTabSz="1219170" rtl="0" eaLnBrk="1" fontAlgn="auto" latinLnBrk="0" hangingPunct="0">
              <a:lnSpc>
                <a:spcPct val="100000"/>
              </a:lnSpc>
              <a:spcBef>
                <a:spcPts val="0"/>
              </a:spcBef>
              <a:spcAft>
                <a:spcPts val="0"/>
              </a:spcAft>
              <a:buClrTx/>
              <a:buSzTx/>
              <a:buFontTx/>
              <a:buNone/>
              <a:tabLst/>
              <a:defRPr/>
            </a:pPr>
            <a:r>
              <a:rPr lang="en-US" sz="2400">
                <a:solidFill>
                  <a:schemeClr val="bg1"/>
                </a:solidFill>
                <a:latin typeface="Segoe UI Semibold" panose="020B0502040204020203" pitchFamily="34" charset="0"/>
                <a:cs typeface="Segoe UI Semibold" panose="020B0502040204020203" pitchFamily="34" charset="0"/>
              </a:rPr>
              <a:t>Occupational Health and Safety</a:t>
            </a:r>
          </a:p>
        </p:txBody>
      </p:sp>
      <p:sp>
        <p:nvSpPr>
          <p:cNvPr id="22" name="Picture Placeholder 20">
            <a:extLst>
              <a:ext uri="{FF2B5EF4-FFF2-40B4-BE49-F238E27FC236}">
                <a16:creationId xmlns:a16="http://schemas.microsoft.com/office/drawing/2014/main" id="{14BF1D1A-8524-0939-F929-11F3D100DBC3}"/>
              </a:ext>
            </a:extLst>
          </p:cNvPr>
          <p:cNvSpPr>
            <a:spLocks noGrp="1"/>
          </p:cNvSpPr>
          <p:nvPr>
            <p:ph type="pic" sz="quarter" idx="10"/>
          </p:nvPr>
        </p:nvSpPr>
        <p:spPr>
          <a:xfrm>
            <a:off x="3448782" y="0"/>
            <a:ext cx="3409218" cy="9144000"/>
          </a:xfrm>
          <a:solidFill>
            <a:srgbClr val="F2F2F2"/>
          </a:solidFill>
        </p:spPr>
        <p:txBody>
          <a:bodyPr anchor="ctr" anchorCtr="0"/>
          <a:lstStyle>
            <a:lvl1pPr algn="ctr">
              <a:defRPr/>
            </a:lvl1pPr>
          </a:lstStyle>
          <a:p>
            <a:endParaRPr lang="en-US"/>
          </a:p>
        </p:txBody>
      </p:sp>
      <p:pic>
        <p:nvPicPr>
          <p:cNvPr id="2" name="Picture 1" descr="Microsoft logo">
            <a:extLst>
              <a:ext uri="{FF2B5EF4-FFF2-40B4-BE49-F238E27FC236}">
                <a16:creationId xmlns:a16="http://schemas.microsoft.com/office/drawing/2014/main" id="{4DF61BDF-551D-787E-2CA7-D2723129E42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597" y="138579"/>
            <a:ext cx="1864762" cy="837398"/>
          </a:xfrm>
          <a:prstGeom prst="rect">
            <a:avLst/>
          </a:prstGeom>
        </p:spPr>
      </p:pic>
    </p:spTree>
    <p:extLst>
      <p:ext uri="{BB962C8B-B14F-4D97-AF65-F5344CB8AC3E}">
        <p14:creationId xmlns:p14="http://schemas.microsoft.com/office/powerpoint/2010/main" val="4236864391"/>
      </p:ext>
    </p:extLst>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3_Title and Content">
    <p:bg>
      <p:bgPr>
        <a:solidFill>
          <a:schemeClr val="bg1"/>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52C276DF-4E0F-2EA8-4FAE-240E6EAC8FDF}"/>
              </a:ext>
            </a:extLst>
          </p:cNvPr>
          <p:cNvGrpSpPr/>
          <p:nvPr userDrawn="1"/>
        </p:nvGrpSpPr>
        <p:grpSpPr>
          <a:xfrm>
            <a:off x="165069" y="0"/>
            <a:ext cx="6506761" cy="9144000"/>
            <a:chOff x="365756" y="-8985533"/>
            <a:chExt cx="11455150" cy="16098007"/>
          </a:xfrm>
        </p:grpSpPr>
        <p:sp>
          <p:nvSpPr>
            <p:cNvPr id="8" name="Rectangle 7">
              <a:extLst>
                <a:ext uri="{FF2B5EF4-FFF2-40B4-BE49-F238E27FC236}">
                  <a16:creationId xmlns:a16="http://schemas.microsoft.com/office/drawing/2014/main" id="{ACE0D439-844B-C0A8-7BD4-83E986D7D44C}"/>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9" name="Title 1">
              <a:extLst>
                <a:ext uri="{FF2B5EF4-FFF2-40B4-BE49-F238E27FC236}">
                  <a16:creationId xmlns:a16="http://schemas.microsoft.com/office/drawing/2014/main" id="{6B36BCF4-05D9-9375-9192-80AB8399D938}"/>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0" name="Rectangle 9">
              <a:extLst>
                <a:ext uri="{FF2B5EF4-FFF2-40B4-BE49-F238E27FC236}">
                  <a16:creationId xmlns:a16="http://schemas.microsoft.com/office/drawing/2014/main" id="{60E383D4-409B-3A87-629E-12FF4CEA6421}"/>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13" name="Picture 12" descr="Microsoft logo">
              <a:extLst>
                <a:ext uri="{FF2B5EF4-FFF2-40B4-BE49-F238E27FC236}">
                  <a16:creationId xmlns:a16="http://schemas.microsoft.com/office/drawing/2014/main" id="{432B6FF3-899E-1A84-27A8-C81A1587A22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14" name="Title 1">
              <a:extLst>
                <a:ext uri="{FF2B5EF4-FFF2-40B4-BE49-F238E27FC236}">
                  <a16:creationId xmlns:a16="http://schemas.microsoft.com/office/drawing/2014/main" id="{A66495EE-31AC-1C73-2683-C2C13130C321}"/>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16" name="Straight Connector 15">
              <a:extLst>
                <a:ext uri="{FF2B5EF4-FFF2-40B4-BE49-F238E27FC236}">
                  <a16:creationId xmlns:a16="http://schemas.microsoft.com/office/drawing/2014/main" id="{7162D91C-2519-3957-0084-E45371F1248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7" name="Rectangle 16" descr="Gray box">
            <a:extLst>
              <a:ext uri="{FF2B5EF4-FFF2-40B4-BE49-F238E27FC236}">
                <a16:creationId xmlns:a16="http://schemas.microsoft.com/office/drawing/2014/main" id="{CA3DF2C2-3019-F5D5-079C-F5A53007A3B7}"/>
              </a:ext>
            </a:extLst>
          </p:cNvPr>
          <p:cNvSpPr/>
          <p:nvPr userDrawn="1"/>
        </p:nvSpPr>
        <p:spPr>
          <a:xfrm>
            <a:off x="0" y="409198"/>
            <a:ext cx="6426401" cy="1087439"/>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6" name="Title 1">
            <a:extLst>
              <a:ext uri="{FF2B5EF4-FFF2-40B4-BE49-F238E27FC236}">
                <a16:creationId xmlns:a16="http://schemas.microsoft.com/office/drawing/2014/main" id="{45BBC562-7D75-070C-E19C-227057016847}"/>
              </a:ext>
            </a:extLst>
          </p:cNvPr>
          <p:cNvSpPr>
            <a:spLocks noGrp="1"/>
          </p:cNvSpPr>
          <p:nvPr>
            <p:ph type="title"/>
          </p:nvPr>
        </p:nvSpPr>
        <p:spPr>
          <a:xfrm>
            <a:off x="211452" y="409198"/>
            <a:ext cx="6003817" cy="1081137"/>
          </a:xfrm>
        </p:spPr>
        <p:txBody>
          <a:bodyPr>
            <a:normAutofit/>
          </a:bodyPr>
          <a:lstStyle>
            <a:lvl1pPr>
              <a:defRPr sz="3200">
                <a:solidFill>
                  <a:schemeClr val="tx1"/>
                </a:solidFill>
              </a:defRPr>
            </a:lvl1pPr>
          </a:lstStyle>
          <a:p>
            <a:r>
              <a:rPr lang="en-US"/>
              <a:t>Click to edit Master title style</a:t>
            </a:r>
          </a:p>
        </p:txBody>
      </p:sp>
      <p:grpSp>
        <p:nvGrpSpPr>
          <p:cNvPr id="6" name="Group 5">
            <a:extLst>
              <a:ext uri="{FF2B5EF4-FFF2-40B4-BE49-F238E27FC236}">
                <a16:creationId xmlns:a16="http://schemas.microsoft.com/office/drawing/2014/main" id="{19D0118E-9C35-EA89-D923-26D431663A41}"/>
              </a:ext>
            </a:extLst>
          </p:cNvPr>
          <p:cNvGrpSpPr/>
          <p:nvPr userDrawn="1"/>
        </p:nvGrpSpPr>
        <p:grpSpPr>
          <a:xfrm>
            <a:off x="469972" y="3755708"/>
            <a:ext cx="5918057" cy="4147558"/>
            <a:chOff x="889436" y="1843086"/>
            <a:chExt cx="10520990" cy="2089185"/>
          </a:xfrm>
          <a:solidFill>
            <a:srgbClr val="FFFFFF"/>
          </a:solidFill>
        </p:grpSpPr>
        <p:sp>
          <p:nvSpPr>
            <p:cNvPr id="7" name="Rectangle 6">
              <a:extLst>
                <a:ext uri="{FF2B5EF4-FFF2-40B4-BE49-F238E27FC236}">
                  <a16:creationId xmlns:a16="http://schemas.microsoft.com/office/drawing/2014/main" id="{1EAAE458-F9E7-946F-903E-7415BAF0388E}"/>
                </a:ext>
              </a:extLst>
            </p:cNvPr>
            <p:cNvSpPr/>
            <p:nvPr/>
          </p:nvSpPr>
          <p:spPr>
            <a:xfrm>
              <a:off x="889436" y="1843086"/>
              <a:ext cx="3062915" cy="2089183"/>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1" name="Rectangle 10">
              <a:extLst>
                <a:ext uri="{FF2B5EF4-FFF2-40B4-BE49-F238E27FC236}">
                  <a16:creationId xmlns:a16="http://schemas.microsoft.com/office/drawing/2014/main" id="{5820D567-B1FD-8537-051F-E19E7B2DE38A}"/>
                </a:ext>
              </a:extLst>
            </p:cNvPr>
            <p:cNvSpPr/>
            <p:nvPr/>
          </p:nvSpPr>
          <p:spPr>
            <a:xfrm>
              <a:off x="4589899" y="1843087"/>
              <a:ext cx="3062915" cy="2089184"/>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2" name="Rectangle 11">
              <a:extLst>
                <a:ext uri="{FF2B5EF4-FFF2-40B4-BE49-F238E27FC236}">
                  <a16:creationId xmlns:a16="http://schemas.microsoft.com/office/drawing/2014/main" id="{1F3B4374-5B98-815E-41D5-106657932319}"/>
                </a:ext>
              </a:extLst>
            </p:cNvPr>
            <p:cNvSpPr/>
            <p:nvPr/>
          </p:nvSpPr>
          <p:spPr>
            <a:xfrm>
              <a:off x="8347511" y="1843087"/>
              <a:ext cx="3062915" cy="2089183"/>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sp>
        <p:nvSpPr>
          <p:cNvPr id="18" name="Text Placeholder 3">
            <a:extLst>
              <a:ext uri="{FF2B5EF4-FFF2-40B4-BE49-F238E27FC236}">
                <a16:creationId xmlns:a16="http://schemas.microsoft.com/office/drawing/2014/main" id="{3F48B996-61E4-97C8-0A6D-37CA5ACD2EA7}"/>
              </a:ext>
            </a:extLst>
          </p:cNvPr>
          <p:cNvSpPr>
            <a:spLocks noGrp="1"/>
          </p:cNvSpPr>
          <p:nvPr>
            <p:ph type="body" sz="quarter" idx="21"/>
          </p:nvPr>
        </p:nvSpPr>
        <p:spPr>
          <a:xfrm>
            <a:off x="585276" y="3888522"/>
            <a:ext cx="1469597" cy="3790573"/>
          </a:xfrm>
          <a:prstGeom prst="rect">
            <a:avLst/>
          </a:prstGeom>
        </p:spPr>
        <p:txBody>
          <a:bodyPr/>
          <a:lstStyle>
            <a:lvl1pPr>
              <a:defRPr sz="1867"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19" name="Text Placeholder 3">
            <a:extLst>
              <a:ext uri="{FF2B5EF4-FFF2-40B4-BE49-F238E27FC236}">
                <a16:creationId xmlns:a16="http://schemas.microsoft.com/office/drawing/2014/main" id="{C5E0D171-4DE7-E051-3DDC-6EED7D17D3A9}"/>
              </a:ext>
            </a:extLst>
          </p:cNvPr>
          <p:cNvSpPr>
            <a:spLocks noGrp="1"/>
          </p:cNvSpPr>
          <p:nvPr>
            <p:ph type="body" sz="quarter" idx="22"/>
          </p:nvPr>
        </p:nvSpPr>
        <p:spPr>
          <a:xfrm>
            <a:off x="2690896" y="3888522"/>
            <a:ext cx="1469597" cy="3790573"/>
          </a:xfrm>
          <a:prstGeom prst="rect">
            <a:avLst/>
          </a:prstGeom>
        </p:spPr>
        <p:txBody>
          <a:bodyPr/>
          <a:lstStyle>
            <a:lvl1pPr>
              <a:defRPr sz="1867"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20" name="Text Placeholder 3">
            <a:extLst>
              <a:ext uri="{FF2B5EF4-FFF2-40B4-BE49-F238E27FC236}">
                <a16:creationId xmlns:a16="http://schemas.microsoft.com/office/drawing/2014/main" id="{4822ADA5-70E5-B0C5-62FA-BEA1EF9B1169}"/>
              </a:ext>
            </a:extLst>
          </p:cNvPr>
          <p:cNvSpPr>
            <a:spLocks noGrp="1"/>
          </p:cNvSpPr>
          <p:nvPr>
            <p:ph type="body" sz="quarter" idx="23"/>
          </p:nvPr>
        </p:nvSpPr>
        <p:spPr>
          <a:xfrm>
            <a:off x="4796517" y="3888522"/>
            <a:ext cx="1469597" cy="3790573"/>
          </a:xfrm>
          <a:prstGeom prst="rect">
            <a:avLst/>
          </a:prstGeom>
        </p:spPr>
        <p:txBody>
          <a:bodyPr/>
          <a:lstStyle>
            <a:lvl1pPr>
              <a:defRPr sz="1867"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grpSp>
        <p:nvGrpSpPr>
          <p:cNvPr id="21" name="Group 20">
            <a:extLst>
              <a:ext uri="{FF2B5EF4-FFF2-40B4-BE49-F238E27FC236}">
                <a16:creationId xmlns:a16="http://schemas.microsoft.com/office/drawing/2014/main" id="{5447041B-9B8D-C9AE-A00B-62AD47EC21CB}"/>
              </a:ext>
            </a:extLst>
          </p:cNvPr>
          <p:cNvGrpSpPr/>
          <p:nvPr userDrawn="1"/>
        </p:nvGrpSpPr>
        <p:grpSpPr>
          <a:xfrm>
            <a:off x="469972" y="2131531"/>
            <a:ext cx="5918057" cy="1624179"/>
            <a:chOff x="889436" y="1843086"/>
            <a:chExt cx="10520990" cy="2089185"/>
          </a:xfrm>
          <a:solidFill>
            <a:srgbClr val="FFFFFF"/>
          </a:solidFill>
        </p:grpSpPr>
        <p:sp>
          <p:nvSpPr>
            <p:cNvPr id="22" name="Rectangle 21">
              <a:extLst>
                <a:ext uri="{FF2B5EF4-FFF2-40B4-BE49-F238E27FC236}">
                  <a16:creationId xmlns:a16="http://schemas.microsoft.com/office/drawing/2014/main" id="{2522E698-91BE-5D05-C7C5-F33009CC2254}"/>
                </a:ext>
              </a:extLst>
            </p:cNvPr>
            <p:cNvSpPr/>
            <p:nvPr/>
          </p:nvSpPr>
          <p:spPr>
            <a:xfrm>
              <a:off x="889436" y="1843086"/>
              <a:ext cx="3062915" cy="2089183"/>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3" name="Rectangle 22">
              <a:extLst>
                <a:ext uri="{FF2B5EF4-FFF2-40B4-BE49-F238E27FC236}">
                  <a16:creationId xmlns:a16="http://schemas.microsoft.com/office/drawing/2014/main" id="{907B22EC-8A9B-B866-D62B-C33B184F57E6}"/>
                </a:ext>
              </a:extLst>
            </p:cNvPr>
            <p:cNvSpPr/>
            <p:nvPr/>
          </p:nvSpPr>
          <p:spPr>
            <a:xfrm>
              <a:off x="4589899" y="1843087"/>
              <a:ext cx="3062915" cy="2089184"/>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4" name="Rectangle 23">
              <a:extLst>
                <a:ext uri="{FF2B5EF4-FFF2-40B4-BE49-F238E27FC236}">
                  <a16:creationId xmlns:a16="http://schemas.microsoft.com/office/drawing/2014/main" id="{A68B3EE9-C229-B898-F598-920F939A4E54}"/>
                </a:ext>
              </a:extLst>
            </p:cNvPr>
            <p:cNvSpPr/>
            <p:nvPr/>
          </p:nvSpPr>
          <p:spPr>
            <a:xfrm>
              <a:off x="8347511" y="1843087"/>
              <a:ext cx="3062915" cy="2089183"/>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sp>
        <p:nvSpPr>
          <p:cNvPr id="39" name="Picture Placeholder 38">
            <a:extLst>
              <a:ext uri="{FF2B5EF4-FFF2-40B4-BE49-F238E27FC236}">
                <a16:creationId xmlns:a16="http://schemas.microsoft.com/office/drawing/2014/main" id="{3AAA54B0-DFC2-9374-58EA-1F4DCEEF4E80}"/>
              </a:ext>
            </a:extLst>
          </p:cNvPr>
          <p:cNvSpPr>
            <a:spLocks noGrp="1"/>
          </p:cNvSpPr>
          <p:nvPr>
            <p:ph type="pic" sz="quarter" idx="24"/>
          </p:nvPr>
        </p:nvSpPr>
        <p:spPr>
          <a:xfrm>
            <a:off x="469702" y="2130648"/>
            <a:ext cx="1723430" cy="1492250"/>
          </a:xfrm>
        </p:spPr>
        <p:txBody>
          <a:bodyPr/>
          <a:lstStyle/>
          <a:p>
            <a:endParaRPr lang="en-US"/>
          </a:p>
        </p:txBody>
      </p:sp>
      <p:sp>
        <p:nvSpPr>
          <p:cNvPr id="40" name="Picture Placeholder 38">
            <a:extLst>
              <a:ext uri="{FF2B5EF4-FFF2-40B4-BE49-F238E27FC236}">
                <a16:creationId xmlns:a16="http://schemas.microsoft.com/office/drawing/2014/main" id="{7C6689BF-3357-18F9-8BB5-3047A5A8D9BA}"/>
              </a:ext>
            </a:extLst>
          </p:cNvPr>
          <p:cNvSpPr>
            <a:spLocks noGrp="1"/>
          </p:cNvSpPr>
          <p:nvPr>
            <p:ph type="pic" sz="quarter" idx="25"/>
          </p:nvPr>
        </p:nvSpPr>
        <p:spPr>
          <a:xfrm>
            <a:off x="2553255" y="2130648"/>
            <a:ext cx="1723430" cy="1492250"/>
          </a:xfrm>
        </p:spPr>
        <p:txBody>
          <a:bodyPr/>
          <a:lstStyle/>
          <a:p>
            <a:endParaRPr lang="en-US"/>
          </a:p>
        </p:txBody>
      </p:sp>
      <p:sp>
        <p:nvSpPr>
          <p:cNvPr id="41" name="Picture Placeholder 38">
            <a:extLst>
              <a:ext uri="{FF2B5EF4-FFF2-40B4-BE49-F238E27FC236}">
                <a16:creationId xmlns:a16="http://schemas.microsoft.com/office/drawing/2014/main" id="{D15D60C8-B16E-93B5-44ED-EDF9FB01956B}"/>
              </a:ext>
            </a:extLst>
          </p:cNvPr>
          <p:cNvSpPr>
            <a:spLocks noGrp="1"/>
          </p:cNvSpPr>
          <p:nvPr>
            <p:ph type="pic" sz="quarter" idx="26"/>
          </p:nvPr>
        </p:nvSpPr>
        <p:spPr>
          <a:xfrm>
            <a:off x="4662962" y="2130648"/>
            <a:ext cx="1723430" cy="1492250"/>
          </a:xfrm>
        </p:spPr>
        <p:txBody>
          <a:bodyPr/>
          <a:lstStyle/>
          <a:p>
            <a:endParaRPr lang="en-US"/>
          </a:p>
        </p:txBody>
      </p:sp>
    </p:spTree>
    <p:extLst>
      <p:ext uri="{BB962C8B-B14F-4D97-AF65-F5344CB8AC3E}">
        <p14:creationId xmlns:p14="http://schemas.microsoft.com/office/powerpoint/2010/main" val="38828338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7_Title and Content">
    <p:bg>
      <p:bgPr>
        <a:solidFill>
          <a:schemeClr val="bg1"/>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52C276DF-4E0F-2EA8-4FAE-240E6EAC8FDF}"/>
              </a:ext>
            </a:extLst>
          </p:cNvPr>
          <p:cNvGrpSpPr/>
          <p:nvPr userDrawn="1"/>
        </p:nvGrpSpPr>
        <p:grpSpPr>
          <a:xfrm>
            <a:off x="165069" y="0"/>
            <a:ext cx="6506761" cy="9144000"/>
            <a:chOff x="365756" y="-8985533"/>
            <a:chExt cx="11455150" cy="16098007"/>
          </a:xfrm>
        </p:grpSpPr>
        <p:sp>
          <p:nvSpPr>
            <p:cNvPr id="8" name="Rectangle 7">
              <a:extLst>
                <a:ext uri="{FF2B5EF4-FFF2-40B4-BE49-F238E27FC236}">
                  <a16:creationId xmlns:a16="http://schemas.microsoft.com/office/drawing/2014/main" id="{ACE0D439-844B-C0A8-7BD4-83E986D7D44C}"/>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9" name="Title 1">
              <a:extLst>
                <a:ext uri="{FF2B5EF4-FFF2-40B4-BE49-F238E27FC236}">
                  <a16:creationId xmlns:a16="http://schemas.microsoft.com/office/drawing/2014/main" id="{6B36BCF4-05D9-9375-9192-80AB8399D938}"/>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0" name="Rectangle 9">
              <a:extLst>
                <a:ext uri="{FF2B5EF4-FFF2-40B4-BE49-F238E27FC236}">
                  <a16:creationId xmlns:a16="http://schemas.microsoft.com/office/drawing/2014/main" id="{60E383D4-409B-3A87-629E-12FF4CEA6421}"/>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13" name="Picture 12" descr="Microsoft logo">
              <a:extLst>
                <a:ext uri="{FF2B5EF4-FFF2-40B4-BE49-F238E27FC236}">
                  <a16:creationId xmlns:a16="http://schemas.microsoft.com/office/drawing/2014/main" id="{432B6FF3-899E-1A84-27A8-C81A1587A22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14" name="Title 1">
              <a:extLst>
                <a:ext uri="{FF2B5EF4-FFF2-40B4-BE49-F238E27FC236}">
                  <a16:creationId xmlns:a16="http://schemas.microsoft.com/office/drawing/2014/main" id="{A66495EE-31AC-1C73-2683-C2C13130C321}"/>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16" name="Straight Connector 15">
              <a:extLst>
                <a:ext uri="{FF2B5EF4-FFF2-40B4-BE49-F238E27FC236}">
                  <a16:creationId xmlns:a16="http://schemas.microsoft.com/office/drawing/2014/main" id="{7162D91C-2519-3957-0084-E45371F1248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7" name="Rectangle 16" descr="Gray box">
            <a:extLst>
              <a:ext uri="{FF2B5EF4-FFF2-40B4-BE49-F238E27FC236}">
                <a16:creationId xmlns:a16="http://schemas.microsoft.com/office/drawing/2014/main" id="{CA3DF2C2-3019-F5D5-079C-F5A53007A3B7}"/>
              </a:ext>
            </a:extLst>
          </p:cNvPr>
          <p:cNvSpPr/>
          <p:nvPr userDrawn="1"/>
        </p:nvSpPr>
        <p:spPr>
          <a:xfrm>
            <a:off x="0" y="409198"/>
            <a:ext cx="6426401" cy="1087439"/>
          </a:xfrm>
          <a:prstGeom prst="rect">
            <a:avLst/>
          </a:prstGeom>
          <a:solidFill>
            <a:srgbClr val="F4364C"/>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6" name="Title 1">
            <a:extLst>
              <a:ext uri="{FF2B5EF4-FFF2-40B4-BE49-F238E27FC236}">
                <a16:creationId xmlns:a16="http://schemas.microsoft.com/office/drawing/2014/main" id="{45BBC562-7D75-070C-E19C-227057016847}"/>
              </a:ext>
            </a:extLst>
          </p:cNvPr>
          <p:cNvSpPr>
            <a:spLocks noGrp="1"/>
          </p:cNvSpPr>
          <p:nvPr>
            <p:ph type="title"/>
          </p:nvPr>
        </p:nvSpPr>
        <p:spPr>
          <a:xfrm>
            <a:off x="211452" y="409198"/>
            <a:ext cx="6003817" cy="1081137"/>
          </a:xfrm>
        </p:spPr>
        <p:txBody>
          <a:bodyPr>
            <a:normAutofit/>
          </a:bodyPr>
          <a:lstStyle>
            <a:lvl1pPr>
              <a:defRPr sz="3200">
                <a:solidFill>
                  <a:schemeClr val="bg1"/>
                </a:solidFill>
              </a:defRPr>
            </a:lvl1pPr>
          </a:lstStyle>
          <a:p>
            <a:r>
              <a:rPr lang="en-US"/>
              <a:t>Click to edit Master title style</a:t>
            </a:r>
          </a:p>
        </p:txBody>
      </p:sp>
      <p:grpSp>
        <p:nvGrpSpPr>
          <p:cNvPr id="6" name="Group 5">
            <a:extLst>
              <a:ext uri="{FF2B5EF4-FFF2-40B4-BE49-F238E27FC236}">
                <a16:creationId xmlns:a16="http://schemas.microsoft.com/office/drawing/2014/main" id="{19D0118E-9C35-EA89-D923-26D431663A41}"/>
              </a:ext>
            </a:extLst>
          </p:cNvPr>
          <p:cNvGrpSpPr/>
          <p:nvPr userDrawn="1"/>
        </p:nvGrpSpPr>
        <p:grpSpPr>
          <a:xfrm>
            <a:off x="469972" y="3755708"/>
            <a:ext cx="5918057" cy="4147558"/>
            <a:chOff x="889436" y="1843086"/>
            <a:chExt cx="10520990" cy="2089185"/>
          </a:xfrm>
          <a:solidFill>
            <a:srgbClr val="FFFFFF"/>
          </a:solidFill>
        </p:grpSpPr>
        <p:sp>
          <p:nvSpPr>
            <p:cNvPr id="7" name="Rectangle 6">
              <a:extLst>
                <a:ext uri="{FF2B5EF4-FFF2-40B4-BE49-F238E27FC236}">
                  <a16:creationId xmlns:a16="http://schemas.microsoft.com/office/drawing/2014/main" id="{1EAAE458-F9E7-946F-903E-7415BAF0388E}"/>
                </a:ext>
              </a:extLst>
            </p:cNvPr>
            <p:cNvSpPr/>
            <p:nvPr/>
          </p:nvSpPr>
          <p:spPr>
            <a:xfrm>
              <a:off x="889436" y="1843086"/>
              <a:ext cx="3062915" cy="2089183"/>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1" name="Rectangle 10">
              <a:extLst>
                <a:ext uri="{FF2B5EF4-FFF2-40B4-BE49-F238E27FC236}">
                  <a16:creationId xmlns:a16="http://schemas.microsoft.com/office/drawing/2014/main" id="{5820D567-B1FD-8537-051F-E19E7B2DE38A}"/>
                </a:ext>
              </a:extLst>
            </p:cNvPr>
            <p:cNvSpPr/>
            <p:nvPr/>
          </p:nvSpPr>
          <p:spPr>
            <a:xfrm>
              <a:off x="4589899" y="1843087"/>
              <a:ext cx="3062915" cy="2089184"/>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2" name="Rectangle 11">
              <a:extLst>
                <a:ext uri="{FF2B5EF4-FFF2-40B4-BE49-F238E27FC236}">
                  <a16:creationId xmlns:a16="http://schemas.microsoft.com/office/drawing/2014/main" id="{1F3B4374-5B98-815E-41D5-106657932319}"/>
                </a:ext>
              </a:extLst>
            </p:cNvPr>
            <p:cNvSpPr/>
            <p:nvPr/>
          </p:nvSpPr>
          <p:spPr>
            <a:xfrm>
              <a:off x="8347511" y="1843087"/>
              <a:ext cx="3062915" cy="2089183"/>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sp>
        <p:nvSpPr>
          <p:cNvPr id="18" name="Text Placeholder 3">
            <a:extLst>
              <a:ext uri="{FF2B5EF4-FFF2-40B4-BE49-F238E27FC236}">
                <a16:creationId xmlns:a16="http://schemas.microsoft.com/office/drawing/2014/main" id="{3F48B996-61E4-97C8-0A6D-37CA5ACD2EA7}"/>
              </a:ext>
            </a:extLst>
          </p:cNvPr>
          <p:cNvSpPr>
            <a:spLocks noGrp="1"/>
          </p:cNvSpPr>
          <p:nvPr>
            <p:ph type="body" sz="quarter" idx="21"/>
          </p:nvPr>
        </p:nvSpPr>
        <p:spPr>
          <a:xfrm>
            <a:off x="585276" y="3888522"/>
            <a:ext cx="1469597" cy="3790573"/>
          </a:xfrm>
          <a:prstGeom prst="rect">
            <a:avLst/>
          </a:prstGeom>
        </p:spPr>
        <p:txBody>
          <a:bodyPr/>
          <a:lstStyle>
            <a:lvl1pPr>
              <a:defRPr sz="1867"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19" name="Text Placeholder 3">
            <a:extLst>
              <a:ext uri="{FF2B5EF4-FFF2-40B4-BE49-F238E27FC236}">
                <a16:creationId xmlns:a16="http://schemas.microsoft.com/office/drawing/2014/main" id="{C5E0D171-4DE7-E051-3DDC-6EED7D17D3A9}"/>
              </a:ext>
            </a:extLst>
          </p:cNvPr>
          <p:cNvSpPr>
            <a:spLocks noGrp="1"/>
          </p:cNvSpPr>
          <p:nvPr>
            <p:ph type="body" sz="quarter" idx="22"/>
          </p:nvPr>
        </p:nvSpPr>
        <p:spPr>
          <a:xfrm>
            <a:off x="2690896" y="3888522"/>
            <a:ext cx="1469597" cy="3790573"/>
          </a:xfrm>
          <a:prstGeom prst="rect">
            <a:avLst/>
          </a:prstGeom>
        </p:spPr>
        <p:txBody>
          <a:bodyPr/>
          <a:lstStyle>
            <a:lvl1pPr>
              <a:defRPr sz="1867"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20" name="Text Placeholder 3">
            <a:extLst>
              <a:ext uri="{FF2B5EF4-FFF2-40B4-BE49-F238E27FC236}">
                <a16:creationId xmlns:a16="http://schemas.microsoft.com/office/drawing/2014/main" id="{4822ADA5-70E5-B0C5-62FA-BEA1EF9B1169}"/>
              </a:ext>
            </a:extLst>
          </p:cNvPr>
          <p:cNvSpPr>
            <a:spLocks noGrp="1"/>
          </p:cNvSpPr>
          <p:nvPr>
            <p:ph type="body" sz="quarter" idx="23"/>
          </p:nvPr>
        </p:nvSpPr>
        <p:spPr>
          <a:xfrm>
            <a:off x="4796517" y="3888522"/>
            <a:ext cx="1469597" cy="3790573"/>
          </a:xfrm>
          <a:prstGeom prst="rect">
            <a:avLst/>
          </a:prstGeom>
        </p:spPr>
        <p:txBody>
          <a:bodyPr/>
          <a:lstStyle>
            <a:lvl1pPr>
              <a:defRPr sz="1867"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grpSp>
        <p:nvGrpSpPr>
          <p:cNvPr id="21" name="Group 20">
            <a:extLst>
              <a:ext uri="{FF2B5EF4-FFF2-40B4-BE49-F238E27FC236}">
                <a16:creationId xmlns:a16="http://schemas.microsoft.com/office/drawing/2014/main" id="{5447041B-9B8D-C9AE-A00B-62AD47EC21CB}"/>
              </a:ext>
            </a:extLst>
          </p:cNvPr>
          <p:cNvGrpSpPr/>
          <p:nvPr userDrawn="1"/>
        </p:nvGrpSpPr>
        <p:grpSpPr>
          <a:xfrm>
            <a:off x="469972" y="2131531"/>
            <a:ext cx="5918057" cy="1624179"/>
            <a:chOff x="889436" y="1843086"/>
            <a:chExt cx="10520990" cy="2089185"/>
          </a:xfrm>
          <a:solidFill>
            <a:srgbClr val="FFFFFF"/>
          </a:solidFill>
        </p:grpSpPr>
        <p:sp>
          <p:nvSpPr>
            <p:cNvPr id="22" name="Rectangle 21">
              <a:extLst>
                <a:ext uri="{FF2B5EF4-FFF2-40B4-BE49-F238E27FC236}">
                  <a16:creationId xmlns:a16="http://schemas.microsoft.com/office/drawing/2014/main" id="{2522E698-91BE-5D05-C7C5-F33009CC2254}"/>
                </a:ext>
              </a:extLst>
            </p:cNvPr>
            <p:cNvSpPr/>
            <p:nvPr/>
          </p:nvSpPr>
          <p:spPr>
            <a:xfrm>
              <a:off x="889436" y="1843086"/>
              <a:ext cx="3062915" cy="2089183"/>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3" name="Rectangle 22">
              <a:extLst>
                <a:ext uri="{FF2B5EF4-FFF2-40B4-BE49-F238E27FC236}">
                  <a16:creationId xmlns:a16="http://schemas.microsoft.com/office/drawing/2014/main" id="{907B22EC-8A9B-B866-D62B-C33B184F57E6}"/>
                </a:ext>
              </a:extLst>
            </p:cNvPr>
            <p:cNvSpPr/>
            <p:nvPr/>
          </p:nvSpPr>
          <p:spPr>
            <a:xfrm>
              <a:off x="4589899" y="1843087"/>
              <a:ext cx="3062915" cy="2089184"/>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4" name="Rectangle 23">
              <a:extLst>
                <a:ext uri="{FF2B5EF4-FFF2-40B4-BE49-F238E27FC236}">
                  <a16:creationId xmlns:a16="http://schemas.microsoft.com/office/drawing/2014/main" id="{A68B3EE9-C229-B898-F598-920F939A4E54}"/>
                </a:ext>
              </a:extLst>
            </p:cNvPr>
            <p:cNvSpPr/>
            <p:nvPr/>
          </p:nvSpPr>
          <p:spPr>
            <a:xfrm>
              <a:off x="8347511" y="1843087"/>
              <a:ext cx="3062915" cy="2089183"/>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sp>
        <p:nvSpPr>
          <p:cNvPr id="39" name="Picture Placeholder 38">
            <a:extLst>
              <a:ext uri="{FF2B5EF4-FFF2-40B4-BE49-F238E27FC236}">
                <a16:creationId xmlns:a16="http://schemas.microsoft.com/office/drawing/2014/main" id="{3AAA54B0-DFC2-9374-58EA-1F4DCEEF4E80}"/>
              </a:ext>
            </a:extLst>
          </p:cNvPr>
          <p:cNvSpPr>
            <a:spLocks noGrp="1"/>
          </p:cNvSpPr>
          <p:nvPr>
            <p:ph type="pic" sz="quarter" idx="24"/>
          </p:nvPr>
        </p:nvSpPr>
        <p:spPr>
          <a:xfrm>
            <a:off x="469702" y="2130648"/>
            <a:ext cx="1723430" cy="1492250"/>
          </a:xfrm>
        </p:spPr>
        <p:txBody>
          <a:bodyPr/>
          <a:lstStyle/>
          <a:p>
            <a:endParaRPr lang="en-US"/>
          </a:p>
        </p:txBody>
      </p:sp>
      <p:sp>
        <p:nvSpPr>
          <p:cNvPr id="40" name="Picture Placeholder 38">
            <a:extLst>
              <a:ext uri="{FF2B5EF4-FFF2-40B4-BE49-F238E27FC236}">
                <a16:creationId xmlns:a16="http://schemas.microsoft.com/office/drawing/2014/main" id="{7C6689BF-3357-18F9-8BB5-3047A5A8D9BA}"/>
              </a:ext>
            </a:extLst>
          </p:cNvPr>
          <p:cNvSpPr>
            <a:spLocks noGrp="1"/>
          </p:cNvSpPr>
          <p:nvPr>
            <p:ph type="pic" sz="quarter" idx="25"/>
          </p:nvPr>
        </p:nvSpPr>
        <p:spPr>
          <a:xfrm>
            <a:off x="2553255" y="2130648"/>
            <a:ext cx="1723430" cy="1492250"/>
          </a:xfrm>
        </p:spPr>
        <p:txBody>
          <a:bodyPr/>
          <a:lstStyle/>
          <a:p>
            <a:endParaRPr lang="en-US"/>
          </a:p>
        </p:txBody>
      </p:sp>
      <p:sp>
        <p:nvSpPr>
          <p:cNvPr id="41" name="Picture Placeholder 38">
            <a:extLst>
              <a:ext uri="{FF2B5EF4-FFF2-40B4-BE49-F238E27FC236}">
                <a16:creationId xmlns:a16="http://schemas.microsoft.com/office/drawing/2014/main" id="{D15D60C8-B16E-93B5-44ED-EDF9FB01956B}"/>
              </a:ext>
            </a:extLst>
          </p:cNvPr>
          <p:cNvSpPr>
            <a:spLocks noGrp="1"/>
          </p:cNvSpPr>
          <p:nvPr>
            <p:ph type="pic" sz="quarter" idx="26"/>
          </p:nvPr>
        </p:nvSpPr>
        <p:spPr>
          <a:xfrm>
            <a:off x="4662962" y="2130648"/>
            <a:ext cx="1723430" cy="1492250"/>
          </a:xfrm>
        </p:spPr>
        <p:txBody>
          <a:bodyPr/>
          <a:lstStyle/>
          <a:p>
            <a:endParaRPr lang="en-US"/>
          </a:p>
        </p:txBody>
      </p:sp>
    </p:spTree>
    <p:extLst>
      <p:ext uri="{BB962C8B-B14F-4D97-AF65-F5344CB8AC3E}">
        <p14:creationId xmlns:p14="http://schemas.microsoft.com/office/powerpoint/2010/main" val="32247903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Title and Content">
    <p:bg>
      <p:bgPr>
        <a:solidFill>
          <a:schemeClr val="bg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BEA068D7-2290-C453-E72E-FDF25897BE47}"/>
              </a:ext>
            </a:extLst>
          </p:cNvPr>
          <p:cNvGrpSpPr/>
          <p:nvPr userDrawn="1"/>
        </p:nvGrpSpPr>
        <p:grpSpPr>
          <a:xfrm>
            <a:off x="165069" y="0"/>
            <a:ext cx="6506761" cy="9144000"/>
            <a:chOff x="365756" y="-8985533"/>
            <a:chExt cx="11455150" cy="16098007"/>
          </a:xfrm>
        </p:grpSpPr>
        <p:sp>
          <p:nvSpPr>
            <p:cNvPr id="6" name="Rectangle 5">
              <a:extLst>
                <a:ext uri="{FF2B5EF4-FFF2-40B4-BE49-F238E27FC236}">
                  <a16:creationId xmlns:a16="http://schemas.microsoft.com/office/drawing/2014/main" id="{0FE4A4E9-4818-ABCC-11FE-3EE511905025}"/>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13" name="Title 1">
              <a:extLst>
                <a:ext uri="{FF2B5EF4-FFF2-40B4-BE49-F238E27FC236}">
                  <a16:creationId xmlns:a16="http://schemas.microsoft.com/office/drawing/2014/main" id="{D50E3F66-1B2A-0746-0193-6B53494EBFC1}"/>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21" name="Rectangle 20">
              <a:extLst>
                <a:ext uri="{FF2B5EF4-FFF2-40B4-BE49-F238E27FC236}">
                  <a16:creationId xmlns:a16="http://schemas.microsoft.com/office/drawing/2014/main" id="{C34C58B9-EF82-F9E1-BA61-912B3129567B}"/>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2" name="Picture 21" descr="Microsoft logo">
              <a:extLst>
                <a:ext uri="{FF2B5EF4-FFF2-40B4-BE49-F238E27FC236}">
                  <a16:creationId xmlns:a16="http://schemas.microsoft.com/office/drawing/2014/main" id="{30516C0A-87D7-0D21-71C3-2BF9EE2B69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23" name="Title 1">
              <a:extLst>
                <a:ext uri="{FF2B5EF4-FFF2-40B4-BE49-F238E27FC236}">
                  <a16:creationId xmlns:a16="http://schemas.microsoft.com/office/drawing/2014/main" id="{029C5F8C-2DD0-513D-66D6-6493BD047C79}"/>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4" name="Straight Connector 23">
              <a:extLst>
                <a:ext uri="{FF2B5EF4-FFF2-40B4-BE49-F238E27FC236}">
                  <a16:creationId xmlns:a16="http://schemas.microsoft.com/office/drawing/2014/main" id="{E169D2A6-E653-A71E-42E7-034A5D4BF947}"/>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25" name="Rectangle 24" descr="Gray box">
            <a:extLst>
              <a:ext uri="{FF2B5EF4-FFF2-40B4-BE49-F238E27FC236}">
                <a16:creationId xmlns:a16="http://schemas.microsoft.com/office/drawing/2014/main" id="{0957A813-7904-0659-1CF7-1BF03D4549C1}"/>
              </a:ext>
            </a:extLst>
          </p:cNvPr>
          <p:cNvSpPr/>
          <p:nvPr userDrawn="1"/>
        </p:nvSpPr>
        <p:spPr>
          <a:xfrm>
            <a:off x="0" y="409198"/>
            <a:ext cx="6426401" cy="1087439"/>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6" name="Title 1">
            <a:extLst>
              <a:ext uri="{FF2B5EF4-FFF2-40B4-BE49-F238E27FC236}">
                <a16:creationId xmlns:a16="http://schemas.microsoft.com/office/drawing/2014/main" id="{68CEF2BB-AC3F-20FC-820B-8FAB6219E889}"/>
              </a:ext>
            </a:extLst>
          </p:cNvPr>
          <p:cNvSpPr>
            <a:spLocks noGrp="1"/>
          </p:cNvSpPr>
          <p:nvPr>
            <p:ph type="title"/>
          </p:nvPr>
        </p:nvSpPr>
        <p:spPr>
          <a:xfrm>
            <a:off x="211452" y="409198"/>
            <a:ext cx="6003817" cy="1081137"/>
          </a:xfrm>
        </p:spPr>
        <p:txBody>
          <a:bodyPr>
            <a:normAutofit/>
          </a:bodyPr>
          <a:lstStyle>
            <a:lvl1pPr>
              <a:defRPr sz="3200">
                <a:solidFill>
                  <a:schemeClr val="bg1"/>
                </a:solidFill>
              </a:defRPr>
            </a:lvl1pPr>
          </a:lstStyle>
          <a:p>
            <a:r>
              <a:rPr lang="en-US"/>
              <a:t>Click to edit Master title style</a:t>
            </a:r>
          </a:p>
        </p:txBody>
      </p:sp>
      <p:grpSp>
        <p:nvGrpSpPr>
          <p:cNvPr id="17" name="Group 16">
            <a:extLst>
              <a:ext uri="{FF2B5EF4-FFF2-40B4-BE49-F238E27FC236}">
                <a16:creationId xmlns:a16="http://schemas.microsoft.com/office/drawing/2014/main" id="{32DA84C8-7ED0-12CB-0702-6A4427F4E419}"/>
              </a:ext>
            </a:extLst>
          </p:cNvPr>
          <p:cNvGrpSpPr/>
          <p:nvPr userDrawn="1"/>
        </p:nvGrpSpPr>
        <p:grpSpPr>
          <a:xfrm>
            <a:off x="500308" y="3109579"/>
            <a:ext cx="5918057" cy="3553492"/>
            <a:chOff x="889436" y="1843086"/>
            <a:chExt cx="10520990" cy="2089185"/>
          </a:xfrm>
          <a:solidFill>
            <a:srgbClr val="FFFFFF"/>
          </a:solidFill>
        </p:grpSpPr>
        <p:sp>
          <p:nvSpPr>
            <p:cNvPr id="18" name="Rectangle 17">
              <a:extLst>
                <a:ext uri="{FF2B5EF4-FFF2-40B4-BE49-F238E27FC236}">
                  <a16:creationId xmlns:a16="http://schemas.microsoft.com/office/drawing/2014/main" id="{B2A3C8E5-2C19-6F6F-A876-D334ED2FB41D}"/>
                </a:ext>
              </a:extLst>
            </p:cNvPr>
            <p:cNvSpPr/>
            <p:nvPr/>
          </p:nvSpPr>
          <p:spPr>
            <a:xfrm>
              <a:off x="889436" y="1843086"/>
              <a:ext cx="3062915" cy="2089183"/>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9" name="Rectangle 18">
              <a:extLst>
                <a:ext uri="{FF2B5EF4-FFF2-40B4-BE49-F238E27FC236}">
                  <a16:creationId xmlns:a16="http://schemas.microsoft.com/office/drawing/2014/main" id="{F900BAB1-BEE5-2F74-88DE-E4FFAE25F76B}"/>
                </a:ext>
              </a:extLst>
            </p:cNvPr>
            <p:cNvSpPr/>
            <p:nvPr/>
          </p:nvSpPr>
          <p:spPr>
            <a:xfrm>
              <a:off x="4589899" y="1843087"/>
              <a:ext cx="3062915" cy="2089184"/>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0" name="Rectangle 19">
              <a:extLst>
                <a:ext uri="{FF2B5EF4-FFF2-40B4-BE49-F238E27FC236}">
                  <a16:creationId xmlns:a16="http://schemas.microsoft.com/office/drawing/2014/main" id="{D2B57064-D203-EACF-49C2-6AA3D240E666}"/>
                </a:ext>
              </a:extLst>
            </p:cNvPr>
            <p:cNvSpPr/>
            <p:nvPr/>
          </p:nvSpPr>
          <p:spPr>
            <a:xfrm>
              <a:off x="8347511" y="1843087"/>
              <a:ext cx="3062915" cy="2089183"/>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sp>
        <p:nvSpPr>
          <p:cNvPr id="27" name="Text Placeholder 3">
            <a:extLst>
              <a:ext uri="{FF2B5EF4-FFF2-40B4-BE49-F238E27FC236}">
                <a16:creationId xmlns:a16="http://schemas.microsoft.com/office/drawing/2014/main" id="{9E1E543A-5BED-3499-30B6-F4FC9E01AD86}"/>
              </a:ext>
            </a:extLst>
          </p:cNvPr>
          <p:cNvSpPr>
            <a:spLocks noGrp="1"/>
          </p:cNvSpPr>
          <p:nvPr>
            <p:ph type="body" sz="quarter" idx="21"/>
          </p:nvPr>
        </p:nvSpPr>
        <p:spPr>
          <a:xfrm>
            <a:off x="615612" y="3754353"/>
            <a:ext cx="1469597" cy="2684547"/>
          </a:xfrm>
          <a:prstGeom prst="rect">
            <a:avLst/>
          </a:prstGeom>
        </p:spPr>
        <p:txBody>
          <a:bodyPr/>
          <a:lstStyle>
            <a:lvl1pPr>
              <a:defRPr sz="1867"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28" name="Text Placeholder 3">
            <a:extLst>
              <a:ext uri="{FF2B5EF4-FFF2-40B4-BE49-F238E27FC236}">
                <a16:creationId xmlns:a16="http://schemas.microsoft.com/office/drawing/2014/main" id="{F90A7789-5737-505D-518C-8E3AE4508A2B}"/>
              </a:ext>
            </a:extLst>
          </p:cNvPr>
          <p:cNvSpPr>
            <a:spLocks noGrp="1"/>
          </p:cNvSpPr>
          <p:nvPr>
            <p:ph type="body" sz="quarter" idx="22"/>
          </p:nvPr>
        </p:nvSpPr>
        <p:spPr>
          <a:xfrm>
            <a:off x="2721232" y="3754353"/>
            <a:ext cx="1469597" cy="2684547"/>
          </a:xfrm>
          <a:prstGeom prst="rect">
            <a:avLst/>
          </a:prstGeom>
        </p:spPr>
        <p:txBody>
          <a:bodyPr/>
          <a:lstStyle>
            <a:lvl1pPr>
              <a:defRPr sz="1867"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29" name="Text Placeholder 3">
            <a:extLst>
              <a:ext uri="{FF2B5EF4-FFF2-40B4-BE49-F238E27FC236}">
                <a16:creationId xmlns:a16="http://schemas.microsoft.com/office/drawing/2014/main" id="{DDC35791-878A-2A45-8E03-EC98EAEAE8BD}"/>
              </a:ext>
            </a:extLst>
          </p:cNvPr>
          <p:cNvSpPr>
            <a:spLocks noGrp="1"/>
          </p:cNvSpPr>
          <p:nvPr>
            <p:ph type="body" sz="quarter" idx="23"/>
          </p:nvPr>
        </p:nvSpPr>
        <p:spPr>
          <a:xfrm>
            <a:off x="4826853" y="3754353"/>
            <a:ext cx="1469597" cy="2684547"/>
          </a:xfrm>
          <a:prstGeom prst="rect">
            <a:avLst/>
          </a:prstGeom>
        </p:spPr>
        <p:txBody>
          <a:bodyPr/>
          <a:lstStyle>
            <a:lvl1pPr>
              <a:defRPr sz="1867"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grpSp>
        <p:nvGrpSpPr>
          <p:cNvPr id="4" name="Group 3">
            <a:extLst>
              <a:ext uri="{FF2B5EF4-FFF2-40B4-BE49-F238E27FC236}">
                <a16:creationId xmlns:a16="http://schemas.microsoft.com/office/drawing/2014/main" id="{7C225556-7EBC-4C83-0020-282AC0572322}"/>
              </a:ext>
            </a:extLst>
          </p:cNvPr>
          <p:cNvGrpSpPr/>
          <p:nvPr userDrawn="1"/>
        </p:nvGrpSpPr>
        <p:grpSpPr>
          <a:xfrm>
            <a:off x="500308" y="3116905"/>
            <a:ext cx="5918057" cy="169139"/>
            <a:chOff x="889436" y="1843086"/>
            <a:chExt cx="10520990" cy="2089185"/>
          </a:xfrm>
          <a:solidFill>
            <a:srgbClr val="FFFFFF"/>
          </a:solidFill>
        </p:grpSpPr>
        <p:sp>
          <p:nvSpPr>
            <p:cNvPr id="5" name="Rectangle 4">
              <a:extLst>
                <a:ext uri="{FF2B5EF4-FFF2-40B4-BE49-F238E27FC236}">
                  <a16:creationId xmlns:a16="http://schemas.microsoft.com/office/drawing/2014/main" id="{684CC00F-86F7-A8C2-68CD-39FDCFB77FB2}"/>
                </a:ext>
              </a:extLst>
            </p:cNvPr>
            <p:cNvSpPr/>
            <p:nvPr/>
          </p:nvSpPr>
          <p:spPr>
            <a:xfrm>
              <a:off x="889436" y="1843086"/>
              <a:ext cx="3062915" cy="2089183"/>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7" name="Rectangle 6">
              <a:extLst>
                <a:ext uri="{FF2B5EF4-FFF2-40B4-BE49-F238E27FC236}">
                  <a16:creationId xmlns:a16="http://schemas.microsoft.com/office/drawing/2014/main" id="{B0470BD0-A71B-729C-61FC-A2D438DBBD5A}"/>
                </a:ext>
              </a:extLst>
            </p:cNvPr>
            <p:cNvSpPr/>
            <p:nvPr/>
          </p:nvSpPr>
          <p:spPr>
            <a:xfrm>
              <a:off x="4589899" y="1843087"/>
              <a:ext cx="3062915" cy="2089184"/>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8" name="Rectangle 7">
              <a:extLst>
                <a:ext uri="{FF2B5EF4-FFF2-40B4-BE49-F238E27FC236}">
                  <a16:creationId xmlns:a16="http://schemas.microsoft.com/office/drawing/2014/main" id="{45637A84-5011-4462-9DA2-C24811BCF5AE}"/>
                </a:ext>
              </a:extLst>
            </p:cNvPr>
            <p:cNvSpPr/>
            <p:nvPr/>
          </p:nvSpPr>
          <p:spPr>
            <a:xfrm>
              <a:off x="8347511" y="1843087"/>
              <a:ext cx="3062915" cy="2089183"/>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spTree>
    <p:extLst>
      <p:ext uri="{BB962C8B-B14F-4D97-AF65-F5344CB8AC3E}">
        <p14:creationId xmlns:p14="http://schemas.microsoft.com/office/powerpoint/2010/main" val="31772503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8_Title and Content">
    <p:bg>
      <p:bgPr>
        <a:solidFill>
          <a:schemeClr val="bg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BEA068D7-2290-C453-E72E-FDF25897BE47}"/>
              </a:ext>
            </a:extLst>
          </p:cNvPr>
          <p:cNvGrpSpPr/>
          <p:nvPr userDrawn="1"/>
        </p:nvGrpSpPr>
        <p:grpSpPr>
          <a:xfrm>
            <a:off x="165069" y="0"/>
            <a:ext cx="6506761" cy="9144000"/>
            <a:chOff x="365756" y="-8985533"/>
            <a:chExt cx="11455150" cy="16098007"/>
          </a:xfrm>
        </p:grpSpPr>
        <p:sp>
          <p:nvSpPr>
            <p:cNvPr id="6" name="Rectangle 5">
              <a:extLst>
                <a:ext uri="{FF2B5EF4-FFF2-40B4-BE49-F238E27FC236}">
                  <a16:creationId xmlns:a16="http://schemas.microsoft.com/office/drawing/2014/main" id="{0FE4A4E9-4818-ABCC-11FE-3EE511905025}"/>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13" name="Title 1">
              <a:extLst>
                <a:ext uri="{FF2B5EF4-FFF2-40B4-BE49-F238E27FC236}">
                  <a16:creationId xmlns:a16="http://schemas.microsoft.com/office/drawing/2014/main" id="{D50E3F66-1B2A-0746-0193-6B53494EBFC1}"/>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21" name="Rectangle 20">
              <a:extLst>
                <a:ext uri="{FF2B5EF4-FFF2-40B4-BE49-F238E27FC236}">
                  <a16:creationId xmlns:a16="http://schemas.microsoft.com/office/drawing/2014/main" id="{C34C58B9-EF82-F9E1-BA61-912B3129567B}"/>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2" name="Picture 21" descr="Microsoft logo">
              <a:extLst>
                <a:ext uri="{FF2B5EF4-FFF2-40B4-BE49-F238E27FC236}">
                  <a16:creationId xmlns:a16="http://schemas.microsoft.com/office/drawing/2014/main" id="{30516C0A-87D7-0D21-71C3-2BF9EE2B69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23" name="Title 1">
              <a:extLst>
                <a:ext uri="{FF2B5EF4-FFF2-40B4-BE49-F238E27FC236}">
                  <a16:creationId xmlns:a16="http://schemas.microsoft.com/office/drawing/2014/main" id="{029C5F8C-2DD0-513D-66D6-6493BD047C79}"/>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4" name="Straight Connector 23">
              <a:extLst>
                <a:ext uri="{FF2B5EF4-FFF2-40B4-BE49-F238E27FC236}">
                  <a16:creationId xmlns:a16="http://schemas.microsoft.com/office/drawing/2014/main" id="{E169D2A6-E653-A71E-42E7-034A5D4BF947}"/>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25" name="Rectangle 24" descr="Gray box">
            <a:extLst>
              <a:ext uri="{FF2B5EF4-FFF2-40B4-BE49-F238E27FC236}">
                <a16:creationId xmlns:a16="http://schemas.microsoft.com/office/drawing/2014/main" id="{0957A813-7904-0659-1CF7-1BF03D4549C1}"/>
              </a:ext>
            </a:extLst>
          </p:cNvPr>
          <p:cNvSpPr/>
          <p:nvPr userDrawn="1"/>
        </p:nvSpPr>
        <p:spPr>
          <a:xfrm>
            <a:off x="0" y="409198"/>
            <a:ext cx="6426401" cy="1087439"/>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6" name="Title 1">
            <a:extLst>
              <a:ext uri="{FF2B5EF4-FFF2-40B4-BE49-F238E27FC236}">
                <a16:creationId xmlns:a16="http://schemas.microsoft.com/office/drawing/2014/main" id="{68CEF2BB-AC3F-20FC-820B-8FAB6219E889}"/>
              </a:ext>
            </a:extLst>
          </p:cNvPr>
          <p:cNvSpPr>
            <a:spLocks noGrp="1"/>
          </p:cNvSpPr>
          <p:nvPr>
            <p:ph type="title"/>
          </p:nvPr>
        </p:nvSpPr>
        <p:spPr>
          <a:xfrm>
            <a:off x="211452" y="409198"/>
            <a:ext cx="6003817" cy="1081137"/>
          </a:xfrm>
        </p:spPr>
        <p:txBody>
          <a:bodyPr>
            <a:normAutofit/>
          </a:bodyPr>
          <a:lstStyle>
            <a:lvl1pPr>
              <a:defRPr sz="3200">
                <a:solidFill>
                  <a:schemeClr val="tx1"/>
                </a:solidFill>
              </a:defRPr>
            </a:lvl1pPr>
          </a:lstStyle>
          <a:p>
            <a:r>
              <a:rPr lang="en-US"/>
              <a:t>Click to edit Master title style</a:t>
            </a:r>
          </a:p>
        </p:txBody>
      </p:sp>
      <p:grpSp>
        <p:nvGrpSpPr>
          <p:cNvPr id="17" name="Group 16">
            <a:extLst>
              <a:ext uri="{FF2B5EF4-FFF2-40B4-BE49-F238E27FC236}">
                <a16:creationId xmlns:a16="http://schemas.microsoft.com/office/drawing/2014/main" id="{32DA84C8-7ED0-12CB-0702-6A4427F4E419}"/>
              </a:ext>
            </a:extLst>
          </p:cNvPr>
          <p:cNvGrpSpPr/>
          <p:nvPr userDrawn="1"/>
        </p:nvGrpSpPr>
        <p:grpSpPr>
          <a:xfrm>
            <a:off x="500308" y="3109579"/>
            <a:ext cx="5918057" cy="3553492"/>
            <a:chOff x="889436" y="1843086"/>
            <a:chExt cx="10520990" cy="2089185"/>
          </a:xfrm>
          <a:solidFill>
            <a:srgbClr val="FFFFFF"/>
          </a:solidFill>
        </p:grpSpPr>
        <p:sp>
          <p:nvSpPr>
            <p:cNvPr id="18" name="Rectangle 17">
              <a:extLst>
                <a:ext uri="{FF2B5EF4-FFF2-40B4-BE49-F238E27FC236}">
                  <a16:creationId xmlns:a16="http://schemas.microsoft.com/office/drawing/2014/main" id="{B2A3C8E5-2C19-6F6F-A876-D334ED2FB41D}"/>
                </a:ext>
              </a:extLst>
            </p:cNvPr>
            <p:cNvSpPr/>
            <p:nvPr/>
          </p:nvSpPr>
          <p:spPr>
            <a:xfrm>
              <a:off x="889436" y="1843086"/>
              <a:ext cx="3062915" cy="2089183"/>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9" name="Rectangle 18">
              <a:extLst>
                <a:ext uri="{FF2B5EF4-FFF2-40B4-BE49-F238E27FC236}">
                  <a16:creationId xmlns:a16="http://schemas.microsoft.com/office/drawing/2014/main" id="{F900BAB1-BEE5-2F74-88DE-E4FFAE25F76B}"/>
                </a:ext>
              </a:extLst>
            </p:cNvPr>
            <p:cNvSpPr/>
            <p:nvPr/>
          </p:nvSpPr>
          <p:spPr>
            <a:xfrm>
              <a:off x="4589899" y="1843087"/>
              <a:ext cx="3062915" cy="2089184"/>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0" name="Rectangle 19">
              <a:extLst>
                <a:ext uri="{FF2B5EF4-FFF2-40B4-BE49-F238E27FC236}">
                  <a16:creationId xmlns:a16="http://schemas.microsoft.com/office/drawing/2014/main" id="{D2B57064-D203-EACF-49C2-6AA3D240E666}"/>
                </a:ext>
              </a:extLst>
            </p:cNvPr>
            <p:cNvSpPr/>
            <p:nvPr/>
          </p:nvSpPr>
          <p:spPr>
            <a:xfrm>
              <a:off x="8347511" y="1843087"/>
              <a:ext cx="3062915" cy="2089183"/>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sp>
        <p:nvSpPr>
          <p:cNvPr id="27" name="Text Placeholder 3">
            <a:extLst>
              <a:ext uri="{FF2B5EF4-FFF2-40B4-BE49-F238E27FC236}">
                <a16:creationId xmlns:a16="http://schemas.microsoft.com/office/drawing/2014/main" id="{9E1E543A-5BED-3499-30B6-F4FC9E01AD86}"/>
              </a:ext>
            </a:extLst>
          </p:cNvPr>
          <p:cNvSpPr>
            <a:spLocks noGrp="1"/>
          </p:cNvSpPr>
          <p:nvPr>
            <p:ph type="body" sz="quarter" idx="21"/>
          </p:nvPr>
        </p:nvSpPr>
        <p:spPr>
          <a:xfrm>
            <a:off x="615612" y="3754353"/>
            <a:ext cx="1469597" cy="2684547"/>
          </a:xfrm>
          <a:prstGeom prst="rect">
            <a:avLst/>
          </a:prstGeom>
        </p:spPr>
        <p:txBody>
          <a:bodyPr/>
          <a:lstStyle>
            <a:lvl1pPr>
              <a:defRPr sz="1867"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28" name="Text Placeholder 3">
            <a:extLst>
              <a:ext uri="{FF2B5EF4-FFF2-40B4-BE49-F238E27FC236}">
                <a16:creationId xmlns:a16="http://schemas.microsoft.com/office/drawing/2014/main" id="{F90A7789-5737-505D-518C-8E3AE4508A2B}"/>
              </a:ext>
            </a:extLst>
          </p:cNvPr>
          <p:cNvSpPr>
            <a:spLocks noGrp="1"/>
          </p:cNvSpPr>
          <p:nvPr>
            <p:ph type="body" sz="quarter" idx="22"/>
          </p:nvPr>
        </p:nvSpPr>
        <p:spPr>
          <a:xfrm>
            <a:off x="2721232" y="3754353"/>
            <a:ext cx="1469597" cy="2684547"/>
          </a:xfrm>
          <a:prstGeom prst="rect">
            <a:avLst/>
          </a:prstGeom>
        </p:spPr>
        <p:txBody>
          <a:bodyPr/>
          <a:lstStyle>
            <a:lvl1pPr>
              <a:defRPr sz="1867"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29" name="Text Placeholder 3">
            <a:extLst>
              <a:ext uri="{FF2B5EF4-FFF2-40B4-BE49-F238E27FC236}">
                <a16:creationId xmlns:a16="http://schemas.microsoft.com/office/drawing/2014/main" id="{DDC35791-878A-2A45-8E03-EC98EAEAE8BD}"/>
              </a:ext>
            </a:extLst>
          </p:cNvPr>
          <p:cNvSpPr>
            <a:spLocks noGrp="1"/>
          </p:cNvSpPr>
          <p:nvPr>
            <p:ph type="body" sz="quarter" idx="23"/>
          </p:nvPr>
        </p:nvSpPr>
        <p:spPr>
          <a:xfrm>
            <a:off x="4826853" y="3754353"/>
            <a:ext cx="1469597" cy="2684547"/>
          </a:xfrm>
          <a:prstGeom prst="rect">
            <a:avLst/>
          </a:prstGeom>
        </p:spPr>
        <p:txBody>
          <a:bodyPr/>
          <a:lstStyle>
            <a:lvl1pPr>
              <a:defRPr sz="1867"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grpSp>
        <p:nvGrpSpPr>
          <p:cNvPr id="4" name="Group 3">
            <a:extLst>
              <a:ext uri="{FF2B5EF4-FFF2-40B4-BE49-F238E27FC236}">
                <a16:creationId xmlns:a16="http://schemas.microsoft.com/office/drawing/2014/main" id="{7C225556-7EBC-4C83-0020-282AC0572322}"/>
              </a:ext>
            </a:extLst>
          </p:cNvPr>
          <p:cNvGrpSpPr/>
          <p:nvPr userDrawn="1"/>
        </p:nvGrpSpPr>
        <p:grpSpPr>
          <a:xfrm>
            <a:off x="500308" y="3116905"/>
            <a:ext cx="5918057" cy="169139"/>
            <a:chOff x="889436" y="1843086"/>
            <a:chExt cx="10520990" cy="2089185"/>
          </a:xfrm>
          <a:solidFill>
            <a:srgbClr val="FFFFFF"/>
          </a:solidFill>
        </p:grpSpPr>
        <p:sp>
          <p:nvSpPr>
            <p:cNvPr id="5" name="Rectangle 4">
              <a:extLst>
                <a:ext uri="{FF2B5EF4-FFF2-40B4-BE49-F238E27FC236}">
                  <a16:creationId xmlns:a16="http://schemas.microsoft.com/office/drawing/2014/main" id="{684CC00F-86F7-A8C2-68CD-39FDCFB77FB2}"/>
                </a:ext>
              </a:extLst>
            </p:cNvPr>
            <p:cNvSpPr/>
            <p:nvPr/>
          </p:nvSpPr>
          <p:spPr>
            <a:xfrm>
              <a:off x="889436" y="1843086"/>
              <a:ext cx="3062915" cy="2089183"/>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7" name="Rectangle 6">
              <a:extLst>
                <a:ext uri="{FF2B5EF4-FFF2-40B4-BE49-F238E27FC236}">
                  <a16:creationId xmlns:a16="http://schemas.microsoft.com/office/drawing/2014/main" id="{B0470BD0-A71B-729C-61FC-A2D438DBBD5A}"/>
                </a:ext>
              </a:extLst>
            </p:cNvPr>
            <p:cNvSpPr/>
            <p:nvPr/>
          </p:nvSpPr>
          <p:spPr>
            <a:xfrm>
              <a:off x="4589899" y="1843087"/>
              <a:ext cx="3062915" cy="2089184"/>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8" name="Rectangle 7">
              <a:extLst>
                <a:ext uri="{FF2B5EF4-FFF2-40B4-BE49-F238E27FC236}">
                  <a16:creationId xmlns:a16="http://schemas.microsoft.com/office/drawing/2014/main" id="{45637A84-5011-4462-9DA2-C24811BCF5AE}"/>
                </a:ext>
              </a:extLst>
            </p:cNvPr>
            <p:cNvSpPr/>
            <p:nvPr/>
          </p:nvSpPr>
          <p:spPr>
            <a:xfrm>
              <a:off x="8347511" y="1843087"/>
              <a:ext cx="3062915" cy="2089183"/>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spTree>
    <p:extLst>
      <p:ext uri="{BB962C8B-B14F-4D97-AF65-F5344CB8AC3E}">
        <p14:creationId xmlns:p14="http://schemas.microsoft.com/office/powerpoint/2010/main" val="48680717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9_Title and Content">
    <p:bg>
      <p:bgPr>
        <a:solidFill>
          <a:schemeClr val="bg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BEA068D7-2290-C453-E72E-FDF25897BE47}"/>
              </a:ext>
            </a:extLst>
          </p:cNvPr>
          <p:cNvGrpSpPr/>
          <p:nvPr userDrawn="1"/>
        </p:nvGrpSpPr>
        <p:grpSpPr>
          <a:xfrm>
            <a:off x="165069" y="0"/>
            <a:ext cx="6506761" cy="9144000"/>
            <a:chOff x="365756" y="-8985533"/>
            <a:chExt cx="11455150" cy="16098007"/>
          </a:xfrm>
        </p:grpSpPr>
        <p:sp>
          <p:nvSpPr>
            <p:cNvPr id="6" name="Rectangle 5">
              <a:extLst>
                <a:ext uri="{FF2B5EF4-FFF2-40B4-BE49-F238E27FC236}">
                  <a16:creationId xmlns:a16="http://schemas.microsoft.com/office/drawing/2014/main" id="{0FE4A4E9-4818-ABCC-11FE-3EE511905025}"/>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13" name="Title 1">
              <a:extLst>
                <a:ext uri="{FF2B5EF4-FFF2-40B4-BE49-F238E27FC236}">
                  <a16:creationId xmlns:a16="http://schemas.microsoft.com/office/drawing/2014/main" id="{D50E3F66-1B2A-0746-0193-6B53494EBFC1}"/>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21" name="Rectangle 20">
              <a:extLst>
                <a:ext uri="{FF2B5EF4-FFF2-40B4-BE49-F238E27FC236}">
                  <a16:creationId xmlns:a16="http://schemas.microsoft.com/office/drawing/2014/main" id="{C34C58B9-EF82-F9E1-BA61-912B3129567B}"/>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2" name="Picture 21" descr="Microsoft logo">
              <a:extLst>
                <a:ext uri="{FF2B5EF4-FFF2-40B4-BE49-F238E27FC236}">
                  <a16:creationId xmlns:a16="http://schemas.microsoft.com/office/drawing/2014/main" id="{30516C0A-87D7-0D21-71C3-2BF9EE2B69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23" name="Title 1">
              <a:extLst>
                <a:ext uri="{FF2B5EF4-FFF2-40B4-BE49-F238E27FC236}">
                  <a16:creationId xmlns:a16="http://schemas.microsoft.com/office/drawing/2014/main" id="{029C5F8C-2DD0-513D-66D6-6493BD047C79}"/>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4" name="Straight Connector 23">
              <a:extLst>
                <a:ext uri="{FF2B5EF4-FFF2-40B4-BE49-F238E27FC236}">
                  <a16:creationId xmlns:a16="http://schemas.microsoft.com/office/drawing/2014/main" id="{E169D2A6-E653-A71E-42E7-034A5D4BF947}"/>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25" name="Rectangle 24" descr="Gray box">
            <a:extLst>
              <a:ext uri="{FF2B5EF4-FFF2-40B4-BE49-F238E27FC236}">
                <a16:creationId xmlns:a16="http://schemas.microsoft.com/office/drawing/2014/main" id="{0957A813-7904-0659-1CF7-1BF03D4549C1}"/>
              </a:ext>
            </a:extLst>
          </p:cNvPr>
          <p:cNvSpPr/>
          <p:nvPr userDrawn="1"/>
        </p:nvSpPr>
        <p:spPr>
          <a:xfrm>
            <a:off x="0" y="409198"/>
            <a:ext cx="6426401" cy="1087439"/>
          </a:xfrm>
          <a:prstGeom prst="rect">
            <a:avLst/>
          </a:prstGeom>
          <a:solidFill>
            <a:srgbClr val="F4364C"/>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6" name="Title 1">
            <a:extLst>
              <a:ext uri="{FF2B5EF4-FFF2-40B4-BE49-F238E27FC236}">
                <a16:creationId xmlns:a16="http://schemas.microsoft.com/office/drawing/2014/main" id="{68CEF2BB-AC3F-20FC-820B-8FAB6219E889}"/>
              </a:ext>
            </a:extLst>
          </p:cNvPr>
          <p:cNvSpPr>
            <a:spLocks noGrp="1"/>
          </p:cNvSpPr>
          <p:nvPr>
            <p:ph type="title"/>
          </p:nvPr>
        </p:nvSpPr>
        <p:spPr>
          <a:xfrm>
            <a:off x="211452" y="409198"/>
            <a:ext cx="6003817" cy="1081137"/>
          </a:xfrm>
        </p:spPr>
        <p:txBody>
          <a:bodyPr>
            <a:normAutofit/>
          </a:bodyPr>
          <a:lstStyle>
            <a:lvl1pPr>
              <a:defRPr sz="3200">
                <a:solidFill>
                  <a:schemeClr val="bg1"/>
                </a:solidFill>
              </a:defRPr>
            </a:lvl1pPr>
          </a:lstStyle>
          <a:p>
            <a:r>
              <a:rPr lang="en-US"/>
              <a:t>Click to edit Master title style</a:t>
            </a:r>
          </a:p>
        </p:txBody>
      </p:sp>
      <p:grpSp>
        <p:nvGrpSpPr>
          <p:cNvPr id="17" name="Group 16">
            <a:extLst>
              <a:ext uri="{FF2B5EF4-FFF2-40B4-BE49-F238E27FC236}">
                <a16:creationId xmlns:a16="http://schemas.microsoft.com/office/drawing/2014/main" id="{32DA84C8-7ED0-12CB-0702-6A4427F4E419}"/>
              </a:ext>
            </a:extLst>
          </p:cNvPr>
          <p:cNvGrpSpPr/>
          <p:nvPr userDrawn="1"/>
        </p:nvGrpSpPr>
        <p:grpSpPr>
          <a:xfrm>
            <a:off x="500308" y="3109579"/>
            <a:ext cx="5918057" cy="3553492"/>
            <a:chOff x="889436" y="1843086"/>
            <a:chExt cx="10520990" cy="2089185"/>
          </a:xfrm>
          <a:solidFill>
            <a:srgbClr val="FFFFFF"/>
          </a:solidFill>
        </p:grpSpPr>
        <p:sp>
          <p:nvSpPr>
            <p:cNvPr id="18" name="Rectangle 17">
              <a:extLst>
                <a:ext uri="{FF2B5EF4-FFF2-40B4-BE49-F238E27FC236}">
                  <a16:creationId xmlns:a16="http://schemas.microsoft.com/office/drawing/2014/main" id="{B2A3C8E5-2C19-6F6F-A876-D334ED2FB41D}"/>
                </a:ext>
              </a:extLst>
            </p:cNvPr>
            <p:cNvSpPr/>
            <p:nvPr/>
          </p:nvSpPr>
          <p:spPr>
            <a:xfrm>
              <a:off x="889436" y="1843086"/>
              <a:ext cx="3062915" cy="2089183"/>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9" name="Rectangle 18">
              <a:extLst>
                <a:ext uri="{FF2B5EF4-FFF2-40B4-BE49-F238E27FC236}">
                  <a16:creationId xmlns:a16="http://schemas.microsoft.com/office/drawing/2014/main" id="{F900BAB1-BEE5-2F74-88DE-E4FFAE25F76B}"/>
                </a:ext>
              </a:extLst>
            </p:cNvPr>
            <p:cNvSpPr/>
            <p:nvPr/>
          </p:nvSpPr>
          <p:spPr>
            <a:xfrm>
              <a:off x="4589899" y="1843087"/>
              <a:ext cx="3062915" cy="2089184"/>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0" name="Rectangle 19">
              <a:extLst>
                <a:ext uri="{FF2B5EF4-FFF2-40B4-BE49-F238E27FC236}">
                  <a16:creationId xmlns:a16="http://schemas.microsoft.com/office/drawing/2014/main" id="{D2B57064-D203-EACF-49C2-6AA3D240E666}"/>
                </a:ext>
              </a:extLst>
            </p:cNvPr>
            <p:cNvSpPr/>
            <p:nvPr/>
          </p:nvSpPr>
          <p:spPr>
            <a:xfrm>
              <a:off x="8347511" y="1843087"/>
              <a:ext cx="3062915" cy="2089183"/>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sp>
        <p:nvSpPr>
          <p:cNvPr id="27" name="Text Placeholder 3">
            <a:extLst>
              <a:ext uri="{FF2B5EF4-FFF2-40B4-BE49-F238E27FC236}">
                <a16:creationId xmlns:a16="http://schemas.microsoft.com/office/drawing/2014/main" id="{9E1E543A-5BED-3499-30B6-F4FC9E01AD86}"/>
              </a:ext>
            </a:extLst>
          </p:cNvPr>
          <p:cNvSpPr>
            <a:spLocks noGrp="1"/>
          </p:cNvSpPr>
          <p:nvPr>
            <p:ph type="body" sz="quarter" idx="21"/>
          </p:nvPr>
        </p:nvSpPr>
        <p:spPr>
          <a:xfrm>
            <a:off x="615612" y="3754353"/>
            <a:ext cx="1469597" cy="2684547"/>
          </a:xfrm>
          <a:prstGeom prst="rect">
            <a:avLst/>
          </a:prstGeom>
        </p:spPr>
        <p:txBody>
          <a:bodyPr/>
          <a:lstStyle>
            <a:lvl1pPr>
              <a:defRPr sz="1867"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28" name="Text Placeholder 3">
            <a:extLst>
              <a:ext uri="{FF2B5EF4-FFF2-40B4-BE49-F238E27FC236}">
                <a16:creationId xmlns:a16="http://schemas.microsoft.com/office/drawing/2014/main" id="{F90A7789-5737-505D-518C-8E3AE4508A2B}"/>
              </a:ext>
            </a:extLst>
          </p:cNvPr>
          <p:cNvSpPr>
            <a:spLocks noGrp="1"/>
          </p:cNvSpPr>
          <p:nvPr>
            <p:ph type="body" sz="quarter" idx="22"/>
          </p:nvPr>
        </p:nvSpPr>
        <p:spPr>
          <a:xfrm>
            <a:off x="2721232" y="3754353"/>
            <a:ext cx="1469597" cy="2684547"/>
          </a:xfrm>
          <a:prstGeom prst="rect">
            <a:avLst/>
          </a:prstGeom>
        </p:spPr>
        <p:txBody>
          <a:bodyPr/>
          <a:lstStyle>
            <a:lvl1pPr>
              <a:defRPr sz="1867"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29" name="Text Placeholder 3">
            <a:extLst>
              <a:ext uri="{FF2B5EF4-FFF2-40B4-BE49-F238E27FC236}">
                <a16:creationId xmlns:a16="http://schemas.microsoft.com/office/drawing/2014/main" id="{DDC35791-878A-2A45-8E03-EC98EAEAE8BD}"/>
              </a:ext>
            </a:extLst>
          </p:cNvPr>
          <p:cNvSpPr>
            <a:spLocks noGrp="1"/>
          </p:cNvSpPr>
          <p:nvPr>
            <p:ph type="body" sz="quarter" idx="23"/>
          </p:nvPr>
        </p:nvSpPr>
        <p:spPr>
          <a:xfrm>
            <a:off x="4826853" y="3754353"/>
            <a:ext cx="1469597" cy="2684547"/>
          </a:xfrm>
          <a:prstGeom prst="rect">
            <a:avLst/>
          </a:prstGeom>
        </p:spPr>
        <p:txBody>
          <a:bodyPr/>
          <a:lstStyle>
            <a:lvl1pPr>
              <a:defRPr sz="1867"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grpSp>
        <p:nvGrpSpPr>
          <p:cNvPr id="4" name="Group 3">
            <a:extLst>
              <a:ext uri="{FF2B5EF4-FFF2-40B4-BE49-F238E27FC236}">
                <a16:creationId xmlns:a16="http://schemas.microsoft.com/office/drawing/2014/main" id="{7C225556-7EBC-4C83-0020-282AC0572322}"/>
              </a:ext>
            </a:extLst>
          </p:cNvPr>
          <p:cNvGrpSpPr/>
          <p:nvPr userDrawn="1"/>
        </p:nvGrpSpPr>
        <p:grpSpPr>
          <a:xfrm>
            <a:off x="500308" y="3116905"/>
            <a:ext cx="5918057" cy="169139"/>
            <a:chOff x="889436" y="1843086"/>
            <a:chExt cx="10520990" cy="2089185"/>
          </a:xfrm>
          <a:solidFill>
            <a:srgbClr val="FFFFFF"/>
          </a:solidFill>
        </p:grpSpPr>
        <p:sp>
          <p:nvSpPr>
            <p:cNvPr id="5" name="Rectangle 4">
              <a:extLst>
                <a:ext uri="{FF2B5EF4-FFF2-40B4-BE49-F238E27FC236}">
                  <a16:creationId xmlns:a16="http://schemas.microsoft.com/office/drawing/2014/main" id="{684CC00F-86F7-A8C2-68CD-39FDCFB77FB2}"/>
                </a:ext>
              </a:extLst>
            </p:cNvPr>
            <p:cNvSpPr/>
            <p:nvPr/>
          </p:nvSpPr>
          <p:spPr>
            <a:xfrm>
              <a:off x="889436" y="1843086"/>
              <a:ext cx="3062915" cy="2089183"/>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7" name="Rectangle 6">
              <a:extLst>
                <a:ext uri="{FF2B5EF4-FFF2-40B4-BE49-F238E27FC236}">
                  <a16:creationId xmlns:a16="http://schemas.microsoft.com/office/drawing/2014/main" id="{B0470BD0-A71B-729C-61FC-A2D438DBBD5A}"/>
                </a:ext>
              </a:extLst>
            </p:cNvPr>
            <p:cNvSpPr/>
            <p:nvPr/>
          </p:nvSpPr>
          <p:spPr>
            <a:xfrm>
              <a:off x="4589899" y="1843087"/>
              <a:ext cx="3062915" cy="2089184"/>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8" name="Rectangle 7">
              <a:extLst>
                <a:ext uri="{FF2B5EF4-FFF2-40B4-BE49-F238E27FC236}">
                  <a16:creationId xmlns:a16="http://schemas.microsoft.com/office/drawing/2014/main" id="{45637A84-5011-4462-9DA2-C24811BCF5AE}"/>
                </a:ext>
              </a:extLst>
            </p:cNvPr>
            <p:cNvSpPr/>
            <p:nvPr/>
          </p:nvSpPr>
          <p:spPr>
            <a:xfrm>
              <a:off x="8347511" y="1843087"/>
              <a:ext cx="3062915" cy="2089183"/>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975336" fontAlgn="base">
                <a:spcBef>
                  <a:spcPct val="0"/>
                </a:spcBef>
                <a:spcAft>
                  <a:spcPts val="800"/>
                </a:spcAft>
                <a:buClr>
                  <a:schemeClr val="accent5"/>
                </a:buClr>
                <a:buSzTx/>
                <a:buNone/>
              </a:pPr>
              <a:endParaRPr kumimoji="0" lang="en-US" altLang="en-FI" sz="1867" b="1"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spTree>
    <p:extLst>
      <p:ext uri="{BB962C8B-B14F-4D97-AF65-F5344CB8AC3E}">
        <p14:creationId xmlns:p14="http://schemas.microsoft.com/office/powerpoint/2010/main" val="36553566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7_Title and Content">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0" y="409198"/>
            <a:ext cx="6426401" cy="1087439"/>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2" y="409198"/>
            <a:ext cx="6003817" cy="1081137"/>
          </a:xfrm>
        </p:spPr>
        <p:txBody>
          <a:bodyPr>
            <a:normAutofit/>
          </a:bodyPr>
          <a:lstStyle>
            <a:lvl1pPr>
              <a:defRPr sz="3200">
                <a:solidFill>
                  <a:schemeClr val="bg1"/>
                </a:solidFill>
              </a:defRPr>
            </a:lvl1pPr>
          </a:lstStyle>
          <a:p>
            <a:r>
              <a:rPr lang="en-US"/>
              <a:t>Click to edit Master title style</a:t>
            </a:r>
          </a:p>
        </p:txBody>
      </p:sp>
      <p:grpSp>
        <p:nvGrpSpPr>
          <p:cNvPr id="3" name="Group 2">
            <a:extLst>
              <a:ext uri="{FF2B5EF4-FFF2-40B4-BE49-F238E27FC236}">
                <a16:creationId xmlns:a16="http://schemas.microsoft.com/office/drawing/2014/main" id="{B1457739-DE3E-32E7-3864-6C5E19537998}"/>
              </a:ext>
            </a:extLst>
          </p:cNvPr>
          <p:cNvGrpSpPr/>
          <p:nvPr userDrawn="1"/>
        </p:nvGrpSpPr>
        <p:grpSpPr>
          <a:xfrm>
            <a:off x="1816099" y="1843443"/>
            <a:ext cx="4627425" cy="6347028"/>
            <a:chOff x="485715" y="2313646"/>
            <a:chExt cx="5957811" cy="9146587"/>
          </a:xfrm>
        </p:grpSpPr>
        <p:grpSp>
          <p:nvGrpSpPr>
            <p:cNvPr id="6" name="Group 5">
              <a:extLst>
                <a:ext uri="{FF2B5EF4-FFF2-40B4-BE49-F238E27FC236}">
                  <a16:creationId xmlns:a16="http://schemas.microsoft.com/office/drawing/2014/main" id="{0BDF1BE2-D1F3-1E85-9BCC-C5732FA9ABC6}"/>
                </a:ext>
              </a:extLst>
            </p:cNvPr>
            <p:cNvGrpSpPr/>
            <p:nvPr userDrawn="1"/>
          </p:nvGrpSpPr>
          <p:grpSpPr>
            <a:xfrm rot="16200000">
              <a:off x="2603174" y="196187"/>
              <a:ext cx="1722890" cy="5957808"/>
              <a:chOff x="1054474" y="1843086"/>
              <a:chExt cx="3062916" cy="3502742"/>
            </a:xfrm>
            <a:solidFill>
              <a:srgbClr val="FFFFFF"/>
            </a:solidFill>
          </p:grpSpPr>
          <p:sp>
            <p:nvSpPr>
              <p:cNvPr id="14" name="Rectangle 13">
                <a:extLst>
                  <a:ext uri="{FF2B5EF4-FFF2-40B4-BE49-F238E27FC236}">
                    <a16:creationId xmlns:a16="http://schemas.microsoft.com/office/drawing/2014/main" id="{8CDEAD0B-5605-9499-A9D3-A6CE406C3CB7}"/>
                  </a:ext>
                </a:extLst>
              </p:cNvPr>
              <p:cNvSpPr/>
              <p:nvPr/>
            </p:nvSpPr>
            <p:spPr>
              <a:xfrm>
                <a:off x="1054475" y="1843086"/>
                <a:ext cx="3062914" cy="3502742"/>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6" name="Rectangle 15">
                <a:extLst>
                  <a:ext uri="{FF2B5EF4-FFF2-40B4-BE49-F238E27FC236}">
                    <a16:creationId xmlns:a16="http://schemas.microsoft.com/office/drawing/2014/main" id="{15AA04AD-9A27-6BFF-79AF-458652A3B759}"/>
                  </a:ext>
                </a:extLst>
              </p:cNvPr>
              <p:cNvSpPr/>
              <p:nvPr userDrawn="1"/>
            </p:nvSpPr>
            <p:spPr>
              <a:xfrm>
                <a:off x="1054474" y="1843088"/>
                <a:ext cx="3062916" cy="83595"/>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nvGrpSpPr>
            <p:cNvPr id="7" name="Group 6">
              <a:extLst>
                <a:ext uri="{FF2B5EF4-FFF2-40B4-BE49-F238E27FC236}">
                  <a16:creationId xmlns:a16="http://schemas.microsoft.com/office/drawing/2014/main" id="{7133851F-5291-9D70-4F35-CDAE437BA510}"/>
                </a:ext>
              </a:extLst>
            </p:cNvPr>
            <p:cNvGrpSpPr/>
            <p:nvPr userDrawn="1"/>
          </p:nvGrpSpPr>
          <p:grpSpPr>
            <a:xfrm rot="16200000">
              <a:off x="2603174" y="2028299"/>
              <a:ext cx="1722890" cy="5957808"/>
              <a:chOff x="1054474" y="1843086"/>
              <a:chExt cx="3062916" cy="3502742"/>
            </a:xfrm>
            <a:solidFill>
              <a:srgbClr val="FFFFFF"/>
            </a:solidFill>
          </p:grpSpPr>
          <p:sp>
            <p:nvSpPr>
              <p:cNvPr id="11" name="Rectangle 10">
                <a:extLst>
                  <a:ext uri="{FF2B5EF4-FFF2-40B4-BE49-F238E27FC236}">
                    <a16:creationId xmlns:a16="http://schemas.microsoft.com/office/drawing/2014/main" id="{E1D525F0-B888-6940-1016-D04FC4B93911}"/>
                  </a:ext>
                </a:extLst>
              </p:cNvPr>
              <p:cNvSpPr/>
              <p:nvPr/>
            </p:nvSpPr>
            <p:spPr>
              <a:xfrm>
                <a:off x="1054475" y="1843086"/>
                <a:ext cx="3062914" cy="3502742"/>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2" name="Rectangle 11">
                <a:extLst>
                  <a:ext uri="{FF2B5EF4-FFF2-40B4-BE49-F238E27FC236}">
                    <a16:creationId xmlns:a16="http://schemas.microsoft.com/office/drawing/2014/main" id="{9A51ED3A-4945-645E-0BEB-98016147391A}"/>
                  </a:ext>
                </a:extLst>
              </p:cNvPr>
              <p:cNvSpPr/>
              <p:nvPr userDrawn="1"/>
            </p:nvSpPr>
            <p:spPr>
              <a:xfrm>
                <a:off x="1054474" y="1843088"/>
                <a:ext cx="3062916" cy="83595"/>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nvGrpSpPr>
            <p:cNvPr id="8" name="Group 7">
              <a:extLst>
                <a:ext uri="{FF2B5EF4-FFF2-40B4-BE49-F238E27FC236}">
                  <a16:creationId xmlns:a16="http://schemas.microsoft.com/office/drawing/2014/main" id="{33EFA6F1-A72E-00D1-725E-6A426240E3CF}"/>
                </a:ext>
              </a:extLst>
            </p:cNvPr>
            <p:cNvGrpSpPr/>
            <p:nvPr userDrawn="1"/>
          </p:nvGrpSpPr>
          <p:grpSpPr>
            <a:xfrm rot="16200000">
              <a:off x="723438" y="5740146"/>
              <a:ext cx="5482365" cy="5957810"/>
              <a:chOff x="-5629038" y="1843086"/>
              <a:chExt cx="9746428" cy="3502743"/>
            </a:xfrm>
            <a:solidFill>
              <a:srgbClr val="FFFFFF"/>
            </a:solidFill>
          </p:grpSpPr>
          <p:sp>
            <p:nvSpPr>
              <p:cNvPr id="9" name="Rectangle 8">
                <a:extLst>
                  <a:ext uri="{FF2B5EF4-FFF2-40B4-BE49-F238E27FC236}">
                    <a16:creationId xmlns:a16="http://schemas.microsoft.com/office/drawing/2014/main" id="{45276F63-E779-8C87-B5CB-78DA24134C61}"/>
                  </a:ext>
                </a:extLst>
              </p:cNvPr>
              <p:cNvSpPr/>
              <p:nvPr/>
            </p:nvSpPr>
            <p:spPr>
              <a:xfrm>
                <a:off x="1054475" y="1843086"/>
                <a:ext cx="3062914" cy="3502742"/>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0" name="Rectangle 9">
                <a:extLst>
                  <a:ext uri="{FF2B5EF4-FFF2-40B4-BE49-F238E27FC236}">
                    <a16:creationId xmlns:a16="http://schemas.microsoft.com/office/drawing/2014/main" id="{60FB653C-89A9-5473-6642-FF44506949D9}"/>
                  </a:ext>
                </a:extLst>
              </p:cNvPr>
              <p:cNvSpPr/>
              <p:nvPr userDrawn="1"/>
            </p:nvSpPr>
            <p:spPr>
              <a:xfrm>
                <a:off x="1054474" y="1843088"/>
                <a:ext cx="3062916" cy="83595"/>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4" name="Rectangle 23">
                <a:extLst>
                  <a:ext uri="{FF2B5EF4-FFF2-40B4-BE49-F238E27FC236}">
                    <a16:creationId xmlns:a16="http://schemas.microsoft.com/office/drawing/2014/main" id="{68DCF228-D0B6-49C6-35FD-E75F98E78BEE}"/>
                  </a:ext>
                </a:extLst>
              </p:cNvPr>
              <p:cNvSpPr/>
              <p:nvPr userDrawn="1"/>
            </p:nvSpPr>
            <p:spPr>
              <a:xfrm>
                <a:off x="-2284913" y="1843087"/>
                <a:ext cx="3062914" cy="3502742"/>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5" name="Rectangle 24">
                <a:extLst>
                  <a:ext uri="{FF2B5EF4-FFF2-40B4-BE49-F238E27FC236}">
                    <a16:creationId xmlns:a16="http://schemas.microsoft.com/office/drawing/2014/main" id="{D57BBA4A-C5A6-BBD0-7482-7988BD2FA729}"/>
                  </a:ext>
                </a:extLst>
              </p:cNvPr>
              <p:cNvSpPr/>
              <p:nvPr userDrawn="1"/>
            </p:nvSpPr>
            <p:spPr>
              <a:xfrm>
                <a:off x="-2284912" y="1843089"/>
                <a:ext cx="3062916" cy="83595"/>
              </a:xfrm>
              <a:prstGeom prst="rect">
                <a:avLst/>
              </a:prstGeom>
              <a:solidFill>
                <a:srgbClr val="F4364C"/>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6" name="Rectangle 25">
                <a:extLst>
                  <a:ext uri="{FF2B5EF4-FFF2-40B4-BE49-F238E27FC236}">
                    <a16:creationId xmlns:a16="http://schemas.microsoft.com/office/drawing/2014/main" id="{1150B61B-ED93-5E7C-90FE-F610047F9619}"/>
                  </a:ext>
                </a:extLst>
              </p:cNvPr>
              <p:cNvSpPr/>
              <p:nvPr userDrawn="1"/>
            </p:nvSpPr>
            <p:spPr>
              <a:xfrm>
                <a:off x="-5629038" y="1843087"/>
                <a:ext cx="3062913" cy="3502742"/>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8" name="Rectangle 27">
                <a:extLst>
                  <a:ext uri="{FF2B5EF4-FFF2-40B4-BE49-F238E27FC236}">
                    <a16:creationId xmlns:a16="http://schemas.microsoft.com/office/drawing/2014/main" id="{03B7D7AE-1427-A63B-19A1-AD3840C44252}"/>
                  </a:ext>
                </a:extLst>
              </p:cNvPr>
              <p:cNvSpPr/>
              <p:nvPr userDrawn="1"/>
            </p:nvSpPr>
            <p:spPr>
              <a:xfrm>
                <a:off x="-5629037" y="1843089"/>
                <a:ext cx="3062917" cy="83595"/>
              </a:xfrm>
              <a:prstGeom prst="rect">
                <a:avLst/>
              </a:prstGeom>
              <a:solidFill>
                <a:srgbClr val="0179D4"/>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sp>
        <p:nvSpPr>
          <p:cNvPr id="17" name="Text Placeholder 3">
            <a:extLst>
              <a:ext uri="{FF2B5EF4-FFF2-40B4-BE49-F238E27FC236}">
                <a16:creationId xmlns:a16="http://schemas.microsoft.com/office/drawing/2014/main" id="{F5A1ADCD-75A1-C99E-20BD-590F980F7B2E}"/>
              </a:ext>
            </a:extLst>
          </p:cNvPr>
          <p:cNvSpPr>
            <a:spLocks noGrp="1"/>
          </p:cNvSpPr>
          <p:nvPr>
            <p:ph type="body" sz="quarter" idx="21"/>
          </p:nvPr>
        </p:nvSpPr>
        <p:spPr>
          <a:xfrm>
            <a:off x="2119555" y="2334637"/>
            <a:ext cx="4196407"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27" name="Picture Placeholder 38">
            <a:extLst>
              <a:ext uri="{FF2B5EF4-FFF2-40B4-BE49-F238E27FC236}">
                <a16:creationId xmlns:a16="http://schemas.microsoft.com/office/drawing/2014/main" id="{65F5B3A6-72F0-789C-E963-B74D9BEAE77A}"/>
              </a:ext>
            </a:extLst>
          </p:cNvPr>
          <p:cNvSpPr>
            <a:spLocks noGrp="1"/>
          </p:cNvSpPr>
          <p:nvPr>
            <p:ph type="pic" sz="quarter" idx="24"/>
          </p:nvPr>
        </p:nvSpPr>
        <p:spPr>
          <a:xfrm>
            <a:off x="330286" y="4423423"/>
            <a:ext cx="1292793" cy="1158262"/>
          </a:xfrm>
        </p:spPr>
        <p:txBody>
          <a:bodyPr/>
          <a:lstStyle>
            <a:lvl1pPr>
              <a:defRPr sz="2000"/>
            </a:lvl1pPr>
          </a:lstStyle>
          <a:p>
            <a:endParaRPr lang="en-US"/>
          </a:p>
        </p:txBody>
      </p:sp>
      <p:sp>
        <p:nvSpPr>
          <p:cNvPr id="32" name="Picture Placeholder 38">
            <a:extLst>
              <a:ext uri="{FF2B5EF4-FFF2-40B4-BE49-F238E27FC236}">
                <a16:creationId xmlns:a16="http://schemas.microsoft.com/office/drawing/2014/main" id="{DB123D44-8BDF-1D5F-B0EC-85922C8194E9}"/>
              </a:ext>
            </a:extLst>
          </p:cNvPr>
          <p:cNvSpPr>
            <a:spLocks noGrp="1"/>
          </p:cNvSpPr>
          <p:nvPr>
            <p:ph type="pic" sz="quarter" idx="33"/>
          </p:nvPr>
        </p:nvSpPr>
        <p:spPr>
          <a:xfrm>
            <a:off x="330286" y="3152077"/>
            <a:ext cx="1292793" cy="1158264"/>
          </a:xfrm>
        </p:spPr>
        <p:txBody>
          <a:bodyPr/>
          <a:lstStyle>
            <a:lvl1pPr>
              <a:defRPr sz="2000"/>
            </a:lvl1pPr>
          </a:lstStyle>
          <a:p>
            <a:endParaRPr lang="en-US"/>
          </a:p>
        </p:txBody>
      </p:sp>
      <p:sp>
        <p:nvSpPr>
          <p:cNvPr id="33" name="Picture Placeholder 38">
            <a:extLst>
              <a:ext uri="{FF2B5EF4-FFF2-40B4-BE49-F238E27FC236}">
                <a16:creationId xmlns:a16="http://schemas.microsoft.com/office/drawing/2014/main" id="{4BB074C6-350F-6F51-4F32-EB7ADA977112}"/>
              </a:ext>
            </a:extLst>
          </p:cNvPr>
          <p:cNvSpPr>
            <a:spLocks noGrp="1"/>
          </p:cNvSpPr>
          <p:nvPr>
            <p:ph type="pic" sz="quarter" idx="34"/>
          </p:nvPr>
        </p:nvSpPr>
        <p:spPr>
          <a:xfrm>
            <a:off x="330286" y="1846453"/>
            <a:ext cx="1292793" cy="1192543"/>
          </a:xfrm>
        </p:spPr>
        <p:txBody>
          <a:bodyPr/>
          <a:lstStyle>
            <a:lvl1pPr>
              <a:defRPr sz="2000"/>
            </a:lvl1pPr>
          </a:lstStyle>
          <a:p>
            <a:endParaRPr lang="en-US"/>
          </a:p>
        </p:txBody>
      </p:sp>
      <p:sp>
        <p:nvSpPr>
          <p:cNvPr id="31" name="Text Placeholder 13">
            <a:extLst>
              <a:ext uri="{FF2B5EF4-FFF2-40B4-BE49-F238E27FC236}">
                <a16:creationId xmlns:a16="http://schemas.microsoft.com/office/drawing/2014/main" id="{E14D5B56-AFFA-9DE1-64B4-D7B03C148C91}"/>
              </a:ext>
            </a:extLst>
          </p:cNvPr>
          <p:cNvSpPr>
            <a:spLocks noGrp="1"/>
          </p:cNvSpPr>
          <p:nvPr>
            <p:ph type="body" sz="quarter" idx="30"/>
          </p:nvPr>
        </p:nvSpPr>
        <p:spPr>
          <a:xfrm>
            <a:off x="2121460" y="1957499"/>
            <a:ext cx="4194444"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
        <p:nvSpPr>
          <p:cNvPr id="29" name="Picture Placeholder 38">
            <a:extLst>
              <a:ext uri="{FF2B5EF4-FFF2-40B4-BE49-F238E27FC236}">
                <a16:creationId xmlns:a16="http://schemas.microsoft.com/office/drawing/2014/main" id="{C5326F97-D2D5-ED96-53C9-E01D59815AFD}"/>
              </a:ext>
            </a:extLst>
          </p:cNvPr>
          <p:cNvSpPr>
            <a:spLocks noGrp="1"/>
          </p:cNvSpPr>
          <p:nvPr>
            <p:ph type="pic" sz="quarter" idx="35"/>
          </p:nvPr>
        </p:nvSpPr>
        <p:spPr>
          <a:xfrm>
            <a:off x="330286" y="5669126"/>
            <a:ext cx="1292793" cy="1195554"/>
          </a:xfrm>
        </p:spPr>
        <p:txBody>
          <a:bodyPr/>
          <a:lstStyle>
            <a:lvl1pPr>
              <a:defRPr sz="2000"/>
            </a:lvl1pPr>
          </a:lstStyle>
          <a:p>
            <a:endParaRPr lang="en-US"/>
          </a:p>
        </p:txBody>
      </p:sp>
      <p:sp>
        <p:nvSpPr>
          <p:cNvPr id="30" name="Picture Placeholder 38">
            <a:extLst>
              <a:ext uri="{FF2B5EF4-FFF2-40B4-BE49-F238E27FC236}">
                <a16:creationId xmlns:a16="http://schemas.microsoft.com/office/drawing/2014/main" id="{AB77414B-A4BC-2D3F-BC02-96C6F954A3D9}"/>
              </a:ext>
            </a:extLst>
          </p:cNvPr>
          <p:cNvSpPr>
            <a:spLocks noGrp="1"/>
          </p:cNvSpPr>
          <p:nvPr>
            <p:ph type="pic" sz="quarter" idx="36"/>
          </p:nvPr>
        </p:nvSpPr>
        <p:spPr>
          <a:xfrm>
            <a:off x="330286" y="6994343"/>
            <a:ext cx="1292793" cy="1195554"/>
          </a:xfrm>
        </p:spPr>
        <p:txBody>
          <a:bodyPr/>
          <a:lstStyle>
            <a:lvl1pPr>
              <a:defRPr sz="2000"/>
            </a:lvl1pPr>
          </a:lstStyle>
          <a:p>
            <a:endParaRPr lang="en-US"/>
          </a:p>
        </p:txBody>
      </p:sp>
      <p:sp>
        <p:nvSpPr>
          <p:cNvPr id="36" name="Text Placeholder 3">
            <a:extLst>
              <a:ext uri="{FF2B5EF4-FFF2-40B4-BE49-F238E27FC236}">
                <a16:creationId xmlns:a16="http://schemas.microsoft.com/office/drawing/2014/main" id="{979B732D-59AD-FBC4-CB7F-EED9D0947C92}"/>
              </a:ext>
            </a:extLst>
          </p:cNvPr>
          <p:cNvSpPr>
            <a:spLocks noGrp="1"/>
          </p:cNvSpPr>
          <p:nvPr>
            <p:ph type="body" sz="quarter" idx="37"/>
          </p:nvPr>
        </p:nvSpPr>
        <p:spPr>
          <a:xfrm>
            <a:off x="2119555" y="3580341"/>
            <a:ext cx="4196407"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7" name="Text Placeholder 13">
            <a:extLst>
              <a:ext uri="{FF2B5EF4-FFF2-40B4-BE49-F238E27FC236}">
                <a16:creationId xmlns:a16="http://schemas.microsoft.com/office/drawing/2014/main" id="{474ED414-6FDC-D539-1361-D6A58CEE1BE1}"/>
              </a:ext>
            </a:extLst>
          </p:cNvPr>
          <p:cNvSpPr>
            <a:spLocks noGrp="1"/>
          </p:cNvSpPr>
          <p:nvPr>
            <p:ph type="body" sz="quarter" idx="38"/>
          </p:nvPr>
        </p:nvSpPr>
        <p:spPr>
          <a:xfrm>
            <a:off x="2121460" y="3203203"/>
            <a:ext cx="4194444"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
        <p:nvSpPr>
          <p:cNvPr id="38" name="Text Placeholder 3">
            <a:extLst>
              <a:ext uri="{FF2B5EF4-FFF2-40B4-BE49-F238E27FC236}">
                <a16:creationId xmlns:a16="http://schemas.microsoft.com/office/drawing/2014/main" id="{E829FE62-9903-FF02-9C4A-3A16C6881250}"/>
              </a:ext>
            </a:extLst>
          </p:cNvPr>
          <p:cNvSpPr>
            <a:spLocks noGrp="1"/>
          </p:cNvSpPr>
          <p:nvPr>
            <p:ph type="body" sz="quarter" idx="39"/>
          </p:nvPr>
        </p:nvSpPr>
        <p:spPr>
          <a:xfrm>
            <a:off x="2119555" y="4852550"/>
            <a:ext cx="4196407"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9" name="Text Placeholder 13">
            <a:extLst>
              <a:ext uri="{FF2B5EF4-FFF2-40B4-BE49-F238E27FC236}">
                <a16:creationId xmlns:a16="http://schemas.microsoft.com/office/drawing/2014/main" id="{CD4D61A4-7933-79A9-8F18-678872542E8D}"/>
              </a:ext>
            </a:extLst>
          </p:cNvPr>
          <p:cNvSpPr>
            <a:spLocks noGrp="1"/>
          </p:cNvSpPr>
          <p:nvPr>
            <p:ph type="body" sz="quarter" idx="40"/>
          </p:nvPr>
        </p:nvSpPr>
        <p:spPr>
          <a:xfrm>
            <a:off x="2121460" y="4475412"/>
            <a:ext cx="4194444"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
        <p:nvSpPr>
          <p:cNvPr id="40" name="Text Placeholder 3">
            <a:extLst>
              <a:ext uri="{FF2B5EF4-FFF2-40B4-BE49-F238E27FC236}">
                <a16:creationId xmlns:a16="http://schemas.microsoft.com/office/drawing/2014/main" id="{419E2999-C01B-27DD-8ADE-6001F8D0409A}"/>
              </a:ext>
            </a:extLst>
          </p:cNvPr>
          <p:cNvSpPr>
            <a:spLocks noGrp="1"/>
          </p:cNvSpPr>
          <p:nvPr>
            <p:ph type="body" sz="quarter" idx="41"/>
          </p:nvPr>
        </p:nvSpPr>
        <p:spPr>
          <a:xfrm>
            <a:off x="2119555" y="6164515"/>
            <a:ext cx="4196407"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41" name="Text Placeholder 13">
            <a:extLst>
              <a:ext uri="{FF2B5EF4-FFF2-40B4-BE49-F238E27FC236}">
                <a16:creationId xmlns:a16="http://schemas.microsoft.com/office/drawing/2014/main" id="{9578438C-BF10-A4D9-375A-06D79D8945F2}"/>
              </a:ext>
            </a:extLst>
          </p:cNvPr>
          <p:cNvSpPr>
            <a:spLocks noGrp="1"/>
          </p:cNvSpPr>
          <p:nvPr>
            <p:ph type="body" sz="quarter" idx="42"/>
          </p:nvPr>
        </p:nvSpPr>
        <p:spPr>
          <a:xfrm>
            <a:off x="2121460" y="5787377"/>
            <a:ext cx="4194444"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
        <p:nvSpPr>
          <p:cNvPr id="42" name="Text Placeholder 3">
            <a:extLst>
              <a:ext uri="{FF2B5EF4-FFF2-40B4-BE49-F238E27FC236}">
                <a16:creationId xmlns:a16="http://schemas.microsoft.com/office/drawing/2014/main" id="{AAA0D570-46F4-3A83-3636-45AEFE2E9797}"/>
              </a:ext>
            </a:extLst>
          </p:cNvPr>
          <p:cNvSpPr>
            <a:spLocks noGrp="1"/>
          </p:cNvSpPr>
          <p:nvPr>
            <p:ph type="body" sz="quarter" idx="43"/>
          </p:nvPr>
        </p:nvSpPr>
        <p:spPr>
          <a:xfrm>
            <a:off x="2119555" y="7463228"/>
            <a:ext cx="4196407"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43" name="Text Placeholder 13">
            <a:extLst>
              <a:ext uri="{FF2B5EF4-FFF2-40B4-BE49-F238E27FC236}">
                <a16:creationId xmlns:a16="http://schemas.microsoft.com/office/drawing/2014/main" id="{3975EE04-8661-AE39-E4C9-882FF5A0F786}"/>
              </a:ext>
            </a:extLst>
          </p:cNvPr>
          <p:cNvSpPr>
            <a:spLocks noGrp="1"/>
          </p:cNvSpPr>
          <p:nvPr>
            <p:ph type="body" sz="quarter" idx="44"/>
          </p:nvPr>
        </p:nvSpPr>
        <p:spPr>
          <a:xfrm>
            <a:off x="2121460" y="7086090"/>
            <a:ext cx="4194444"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Tree>
    <p:extLst>
      <p:ext uri="{BB962C8B-B14F-4D97-AF65-F5344CB8AC3E}">
        <p14:creationId xmlns:p14="http://schemas.microsoft.com/office/powerpoint/2010/main" val="337082367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4_Title and Content">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0" y="409198"/>
            <a:ext cx="6426401" cy="1087439"/>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2" y="409198"/>
            <a:ext cx="6003817" cy="1081137"/>
          </a:xfrm>
        </p:spPr>
        <p:txBody>
          <a:bodyPr>
            <a:normAutofit/>
          </a:bodyPr>
          <a:lstStyle>
            <a:lvl1pPr>
              <a:defRPr sz="3200">
                <a:solidFill>
                  <a:schemeClr val="tx1"/>
                </a:solidFill>
              </a:defRPr>
            </a:lvl1pPr>
          </a:lstStyle>
          <a:p>
            <a:r>
              <a:rPr lang="en-US"/>
              <a:t>Click to edit Master title style</a:t>
            </a:r>
          </a:p>
        </p:txBody>
      </p:sp>
      <p:grpSp>
        <p:nvGrpSpPr>
          <p:cNvPr id="3" name="Group 2">
            <a:extLst>
              <a:ext uri="{FF2B5EF4-FFF2-40B4-BE49-F238E27FC236}">
                <a16:creationId xmlns:a16="http://schemas.microsoft.com/office/drawing/2014/main" id="{B1457739-DE3E-32E7-3864-6C5E19537998}"/>
              </a:ext>
            </a:extLst>
          </p:cNvPr>
          <p:cNvGrpSpPr/>
          <p:nvPr userDrawn="1"/>
        </p:nvGrpSpPr>
        <p:grpSpPr>
          <a:xfrm>
            <a:off x="1816099" y="1843443"/>
            <a:ext cx="4627425" cy="6347028"/>
            <a:chOff x="485715" y="2313646"/>
            <a:chExt cx="5957811" cy="9146587"/>
          </a:xfrm>
        </p:grpSpPr>
        <p:grpSp>
          <p:nvGrpSpPr>
            <p:cNvPr id="6" name="Group 5">
              <a:extLst>
                <a:ext uri="{FF2B5EF4-FFF2-40B4-BE49-F238E27FC236}">
                  <a16:creationId xmlns:a16="http://schemas.microsoft.com/office/drawing/2014/main" id="{0BDF1BE2-D1F3-1E85-9BCC-C5732FA9ABC6}"/>
                </a:ext>
              </a:extLst>
            </p:cNvPr>
            <p:cNvGrpSpPr/>
            <p:nvPr userDrawn="1"/>
          </p:nvGrpSpPr>
          <p:grpSpPr>
            <a:xfrm rot="16200000">
              <a:off x="2603174" y="196187"/>
              <a:ext cx="1722890" cy="5957808"/>
              <a:chOff x="1054474" y="1843086"/>
              <a:chExt cx="3062916" cy="3502742"/>
            </a:xfrm>
            <a:solidFill>
              <a:srgbClr val="FFFFFF"/>
            </a:solidFill>
          </p:grpSpPr>
          <p:sp>
            <p:nvSpPr>
              <p:cNvPr id="14" name="Rectangle 13">
                <a:extLst>
                  <a:ext uri="{FF2B5EF4-FFF2-40B4-BE49-F238E27FC236}">
                    <a16:creationId xmlns:a16="http://schemas.microsoft.com/office/drawing/2014/main" id="{8CDEAD0B-5605-9499-A9D3-A6CE406C3CB7}"/>
                  </a:ext>
                </a:extLst>
              </p:cNvPr>
              <p:cNvSpPr/>
              <p:nvPr/>
            </p:nvSpPr>
            <p:spPr>
              <a:xfrm>
                <a:off x="1054475" y="1843086"/>
                <a:ext cx="3062914" cy="3502742"/>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6" name="Rectangle 15">
                <a:extLst>
                  <a:ext uri="{FF2B5EF4-FFF2-40B4-BE49-F238E27FC236}">
                    <a16:creationId xmlns:a16="http://schemas.microsoft.com/office/drawing/2014/main" id="{15AA04AD-9A27-6BFF-79AF-458652A3B759}"/>
                  </a:ext>
                </a:extLst>
              </p:cNvPr>
              <p:cNvSpPr/>
              <p:nvPr userDrawn="1"/>
            </p:nvSpPr>
            <p:spPr>
              <a:xfrm>
                <a:off x="1054474" y="1843088"/>
                <a:ext cx="3062916" cy="83595"/>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nvGrpSpPr>
            <p:cNvPr id="7" name="Group 6">
              <a:extLst>
                <a:ext uri="{FF2B5EF4-FFF2-40B4-BE49-F238E27FC236}">
                  <a16:creationId xmlns:a16="http://schemas.microsoft.com/office/drawing/2014/main" id="{7133851F-5291-9D70-4F35-CDAE437BA510}"/>
                </a:ext>
              </a:extLst>
            </p:cNvPr>
            <p:cNvGrpSpPr/>
            <p:nvPr userDrawn="1"/>
          </p:nvGrpSpPr>
          <p:grpSpPr>
            <a:xfrm rot="16200000">
              <a:off x="2603174" y="2028299"/>
              <a:ext cx="1722890" cy="5957808"/>
              <a:chOff x="1054474" y="1843086"/>
              <a:chExt cx="3062916" cy="3502742"/>
            </a:xfrm>
            <a:solidFill>
              <a:srgbClr val="FFFFFF"/>
            </a:solidFill>
          </p:grpSpPr>
          <p:sp>
            <p:nvSpPr>
              <p:cNvPr id="11" name="Rectangle 10">
                <a:extLst>
                  <a:ext uri="{FF2B5EF4-FFF2-40B4-BE49-F238E27FC236}">
                    <a16:creationId xmlns:a16="http://schemas.microsoft.com/office/drawing/2014/main" id="{E1D525F0-B888-6940-1016-D04FC4B93911}"/>
                  </a:ext>
                </a:extLst>
              </p:cNvPr>
              <p:cNvSpPr/>
              <p:nvPr/>
            </p:nvSpPr>
            <p:spPr>
              <a:xfrm>
                <a:off x="1054475" y="1843086"/>
                <a:ext cx="3062914" cy="3502742"/>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2" name="Rectangle 11">
                <a:extLst>
                  <a:ext uri="{FF2B5EF4-FFF2-40B4-BE49-F238E27FC236}">
                    <a16:creationId xmlns:a16="http://schemas.microsoft.com/office/drawing/2014/main" id="{9A51ED3A-4945-645E-0BEB-98016147391A}"/>
                  </a:ext>
                </a:extLst>
              </p:cNvPr>
              <p:cNvSpPr/>
              <p:nvPr userDrawn="1"/>
            </p:nvSpPr>
            <p:spPr>
              <a:xfrm>
                <a:off x="1054474" y="1843088"/>
                <a:ext cx="3062916" cy="83595"/>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nvGrpSpPr>
            <p:cNvPr id="8" name="Group 7">
              <a:extLst>
                <a:ext uri="{FF2B5EF4-FFF2-40B4-BE49-F238E27FC236}">
                  <a16:creationId xmlns:a16="http://schemas.microsoft.com/office/drawing/2014/main" id="{33EFA6F1-A72E-00D1-725E-6A426240E3CF}"/>
                </a:ext>
              </a:extLst>
            </p:cNvPr>
            <p:cNvGrpSpPr/>
            <p:nvPr userDrawn="1"/>
          </p:nvGrpSpPr>
          <p:grpSpPr>
            <a:xfrm rot="16200000">
              <a:off x="723438" y="5740146"/>
              <a:ext cx="5482365" cy="5957810"/>
              <a:chOff x="-5629038" y="1843086"/>
              <a:chExt cx="9746428" cy="3502743"/>
            </a:xfrm>
            <a:solidFill>
              <a:srgbClr val="FFFFFF"/>
            </a:solidFill>
          </p:grpSpPr>
          <p:sp>
            <p:nvSpPr>
              <p:cNvPr id="9" name="Rectangle 8">
                <a:extLst>
                  <a:ext uri="{FF2B5EF4-FFF2-40B4-BE49-F238E27FC236}">
                    <a16:creationId xmlns:a16="http://schemas.microsoft.com/office/drawing/2014/main" id="{45276F63-E779-8C87-B5CB-78DA24134C61}"/>
                  </a:ext>
                </a:extLst>
              </p:cNvPr>
              <p:cNvSpPr/>
              <p:nvPr/>
            </p:nvSpPr>
            <p:spPr>
              <a:xfrm>
                <a:off x="1054475" y="1843086"/>
                <a:ext cx="3062914" cy="3502742"/>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0" name="Rectangle 9">
                <a:extLst>
                  <a:ext uri="{FF2B5EF4-FFF2-40B4-BE49-F238E27FC236}">
                    <a16:creationId xmlns:a16="http://schemas.microsoft.com/office/drawing/2014/main" id="{60FB653C-89A9-5473-6642-FF44506949D9}"/>
                  </a:ext>
                </a:extLst>
              </p:cNvPr>
              <p:cNvSpPr/>
              <p:nvPr userDrawn="1"/>
            </p:nvSpPr>
            <p:spPr>
              <a:xfrm>
                <a:off x="1054474" y="1843088"/>
                <a:ext cx="3062916" cy="83595"/>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4" name="Rectangle 23">
                <a:extLst>
                  <a:ext uri="{FF2B5EF4-FFF2-40B4-BE49-F238E27FC236}">
                    <a16:creationId xmlns:a16="http://schemas.microsoft.com/office/drawing/2014/main" id="{68DCF228-D0B6-49C6-35FD-E75F98E78BEE}"/>
                  </a:ext>
                </a:extLst>
              </p:cNvPr>
              <p:cNvSpPr/>
              <p:nvPr userDrawn="1"/>
            </p:nvSpPr>
            <p:spPr>
              <a:xfrm>
                <a:off x="-2284913" y="1843087"/>
                <a:ext cx="3062914" cy="3502742"/>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5" name="Rectangle 24">
                <a:extLst>
                  <a:ext uri="{FF2B5EF4-FFF2-40B4-BE49-F238E27FC236}">
                    <a16:creationId xmlns:a16="http://schemas.microsoft.com/office/drawing/2014/main" id="{D57BBA4A-C5A6-BBD0-7482-7988BD2FA729}"/>
                  </a:ext>
                </a:extLst>
              </p:cNvPr>
              <p:cNvSpPr/>
              <p:nvPr userDrawn="1"/>
            </p:nvSpPr>
            <p:spPr>
              <a:xfrm>
                <a:off x="-2284912" y="1843089"/>
                <a:ext cx="3062916" cy="83595"/>
              </a:xfrm>
              <a:prstGeom prst="rect">
                <a:avLst/>
              </a:prstGeom>
              <a:solidFill>
                <a:srgbClr val="F4364C"/>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6" name="Rectangle 25">
                <a:extLst>
                  <a:ext uri="{FF2B5EF4-FFF2-40B4-BE49-F238E27FC236}">
                    <a16:creationId xmlns:a16="http://schemas.microsoft.com/office/drawing/2014/main" id="{1150B61B-ED93-5E7C-90FE-F610047F9619}"/>
                  </a:ext>
                </a:extLst>
              </p:cNvPr>
              <p:cNvSpPr/>
              <p:nvPr userDrawn="1"/>
            </p:nvSpPr>
            <p:spPr>
              <a:xfrm>
                <a:off x="-5629038" y="1843087"/>
                <a:ext cx="3062913" cy="3502742"/>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8" name="Rectangle 27">
                <a:extLst>
                  <a:ext uri="{FF2B5EF4-FFF2-40B4-BE49-F238E27FC236}">
                    <a16:creationId xmlns:a16="http://schemas.microsoft.com/office/drawing/2014/main" id="{03B7D7AE-1427-A63B-19A1-AD3840C44252}"/>
                  </a:ext>
                </a:extLst>
              </p:cNvPr>
              <p:cNvSpPr/>
              <p:nvPr userDrawn="1"/>
            </p:nvSpPr>
            <p:spPr>
              <a:xfrm>
                <a:off x="-5629037" y="1843089"/>
                <a:ext cx="3062917" cy="83595"/>
              </a:xfrm>
              <a:prstGeom prst="rect">
                <a:avLst/>
              </a:prstGeom>
              <a:solidFill>
                <a:srgbClr val="0179D4"/>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sp>
        <p:nvSpPr>
          <p:cNvPr id="17" name="Text Placeholder 3">
            <a:extLst>
              <a:ext uri="{FF2B5EF4-FFF2-40B4-BE49-F238E27FC236}">
                <a16:creationId xmlns:a16="http://schemas.microsoft.com/office/drawing/2014/main" id="{F5A1ADCD-75A1-C99E-20BD-590F980F7B2E}"/>
              </a:ext>
            </a:extLst>
          </p:cNvPr>
          <p:cNvSpPr>
            <a:spLocks noGrp="1"/>
          </p:cNvSpPr>
          <p:nvPr>
            <p:ph type="body" sz="quarter" idx="21"/>
          </p:nvPr>
        </p:nvSpPr>
        <p:spPr>
          <a:xfrm>
            <a:off x="2119555" y="2334637"/>
            <a:ext cx="4196407"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27" name="Picture Placeholder 38">
            <a:extLst>
              <a:ext uri="{FF2B5EF4-FFF2-40B4-BE49-F238E27FC236}">
                <a16:creationId xmlns:a16="http://schemas.microsoft.com/office/drawing/2014/main" id="{65F5B3A6-72F0-789C-E963-B74D9BEAE77A}"/>
              </a:ext>
            </a:extLst>
          </p:cNvPr>
          <p:cNvSpPr>
            <a:spLocks noGrp="1"/>
          </p:cNvSpPr>
          <p:nvPr>
            <p:ph type="pic" sz="quarter" idx="24"/>
          </p:nvPr>
        </p:nvSpPr>
        <p:spPr>
          <a:xfrm>
            <a:off x="330286" y="4423423"/>
            <a:ext cx="1292793" cy="1158262"/>
          </a:xfrm>
        </p:spPr>
        <p:txBody>
          <a:bodyPr/>
          <a:lstStyle>
            <a:lvl1pPr>
              <a:defRPr sz="2000"/>
            </a:lvl1pPr>
          </a:lstStyle>
          <a:p>
            <a:endParaRPr lang="en-US"/>
          </a:p>
        </p:txBody>
      </p:sp>
      <p:sp>
        <p:nvSpPr>
          <p:cNvPr id="32" name="Picture Placeholder 38">
            <a:extLst>
              <a:ext uri="{FF2B5EF4-FFF2-40B4-BE49-F238E27FC236}">
                <a16:creationId xmlns:a16="http://schemas.microsoft.com/office/drawing/2014/main" id="{DB123D44-8BDF-1D5F-B0EC-85922C8194E9}"/>
              </a:ext>
            </a:extLst>
          </p:cNvPr>
          <p:cNvSpPr>
            <a:spLocks noGrp="1"/>
          </p:cNvSpPr>
          <p:nvPr>
            <p:ph type="pic" sz="quarter" idx="33"/>
          </p:nvPr>
        </p:nvSpPr>
        <p:spPr>
          <a:xfrm>
            <a:off x="330286" y="3152077"/>
            <a:ext cx="1292793" cy="1158264"/>
          </a:xfrm>
        </p:spPr>
        <p:txBody>
          <a:bodyPr/>
          <a:lstStyle>
            <a:lvl1pPr>
              <a:defRPr sz="2000"/>
            </a:lvl1pPr>
          </a:lstStyle>
          <a:p>
            <a:endParaRPr lang="en-US"/>
          </a:p>
        </p:txBody>
      </p:sp>
      <p:sp>
        <p:nvSpPr>
          <p:cNvPr id="33" name="Picture Placeholder 38">
            <a:extLst>
              <a:ext uri="{FF2B5EF4-FFF2-40B4-BE49-F238E27FC236}">
                <a16:creationId xmlns:a16="http://schemas.microsoft.com/office/drawing/2014/main" id="{4BB074C6-350F-6F51-4F32-EB7ADA977112}"/>
              </a:ext>
            </a:extLst>
          </p:cNvPr>
          <p:cNvSpPr>
            <a:spLocks noGrp="1"/>
          </p:cNvSpPr>
          <p:nvPr>
            <p:ph type="pic" sz="quarter" idx="34"/>
          </p:nvPr>
        </p:nvSpPr>
        <p:spPr>
          <a:xfrm>
            <a:off x="330286" y="1846453"/>
            <a:ext cx="1292793" cy="1192543"/>
          </a:xfrm>
        </p:spPr>
        <p:txBody>
          <a:bodyPr/>
          <a:lstStyle>
            <a:lvl1pPr>
              <a:defRPr sz="2000"/>
            </a:lvl1pPr>
          </a:lstStyle>
          <a:p>
            <a:endParaRPr lang="en-US"/>
          </a:p>
        </p:txBody>
      </p:sp>
      <p:sp>
        <p:nvSpPr>
          <p:cNvPr id="31" name="Text Placeholder 13">
            <a:extLst>
              <a:ext uri="{FF2B5EF4-FFF2-40B4-BE49-F238E27FC236}">
                <a16:creationId xmlns:a16="http://schemas.microsoft.com/office/drawing/2014/main" id="{E14D5B56-AFFA-9DE1-64B4-D7B03C148C91}"/>
              </a:ext>
            </a:extLst>
          </p:cNvPr>
          <p:cNvSpPr>
            <a:spLocks noGrp="1"/>
          </p:cNvSpPr>
          <p:nvPr>
            <p:ph type="body" sz="quarter" idx="30"/>
          </p:nvPr>
        </p:nvSpPr>
        <p:spPr>
          <a:xfrm>
            <a:off x="2121460" y="1957499"/>
            <a:ext cx="4194444"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
        <p:nvSpPr>
          <p:cNvPr id="29" name="Picture Placeholder 38">
            <a:extLst>
              <a:ext uri="{FF2B5EF4-FFF2-40B4-BE49-F238E27FC236}">
                <a16:creationId xmlns:a16="http://schemas.microsoft.com/office/drawing/2014/main" id="{C5326F97-D2D5-ED96-53C9-E01D59815AFD}"/>
              </a:ext>
            </a:extLst>
          </p:cNvPr>
          <p:cNvSpPr>
            <a:spLocks noGrp="1"/>
          </p:cNvSpPr>
          <p:nvPr>
            <p:ph type="pic" sz="quarter" idx="35"/>
          </p:nvPr>
        </p:nvSpPr>
        <p:spPr>
          <a:xfrm>
            <a:off x="330286" y="5669126"/>
            <a:ext cx="1292793" cy="1195554"/>
          </a:xfrm>
        </p:spPr>
        <p:txBody>
          <a:bodyPr/>
          <a:lstStyle>
            <a:lvl1pPr>
              <a:defRPr sz="2000"/>
            </a:lvl1pPr>
          </a:lstStyle>
          <a:p>
            <a:endParaRPr lang="en-US"/>
          </a:p>
        </p:txBody>
      </p:sp>
      <p:sp>
        <p:nvSpPr>
          <p:cNvPr id="30" name="Picture Placeholder 38">
            <a:extLst>
              <a:ext uri="{FF2B5EF4-FFF2-40B4-BE49-F238E27FC236}">
                <a16:creationId xmlns:a16="http://schemas.microsoft.com/office/drawing/2014/main" id="{AB77414B-A4BC-2D3F-BC02-96C6F954A3D9}"/>
              </a:ext>
            </a:extLst>
          </p:cNvPr>
          <p:cNvSpPr>
            <a:spLocks noGrp="1"/>
          </p:cNvSpPr>
          <p:nvPr>
            <p:ph type="pic" sz="quarter" idx="36"/>
          </p:nvPr>
        </p:nvSpPr>
        <p:spPr>
          <a:xfrm>
            <a:off x="330286" y="6994343"/>
            <a:ext cx="1292793" cy="1195554"/>
          </a:xfrm>
        </p:spPr>
        <p:txBody>
          <a:bodyPr/>
          <a:lstStyle>
            <a:lvl1pPr>
              <a:defRPr sz="2000"/>
            </a:lvl1pPr>
          </a:lstStyle>
          <a:p>
            <a:endParaRPr lang="en-US"/>
          </a:p>
        </p:txBody>
      </p:sp>
      <p:sp>
        <p:nvSpPr>
          <p:cNvPr id="36" name="Text Placeholder 3">
            <a:extLst>
              <a:ext uri="{FF2B5EF4-FFF2-40B4-BE49-F238E27FC236}">
                <a16:creationId xmlns:a16="http://schemas.microsoft.com/office/drawing/2014/main" id="{979B732D-59AD-FBC4-CB7F-EED9D0947C92}"/>
              </a:ext>
            </a:extLst>
          </p:cNvPr>
          <p:cNvSpPr>
            <a:spLocks noGrp="1"/>
          </p:cNvSpPr>
          <p:nvPr>
            <p:ph type="body" sz="quarter" idx="37"/>
          </p:nvPr>
        </p:nvSpPr>
        <p:spPr>
          <a:xfrm>
            <a:off x="2119555" y="3580341"/>
            <a:ext cx="4196407"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7" name="Text Placeholder 13">
            <a:extLst>
              <a:ext uri="{FF2B5EF4-FFF2-40B4-BE49-F238E27FC236}">
                <a16:creationId xmlns:a16="http://schemas.microsoft.com/office/drawing/2014/main" id="{474ED414-6FDC-D539-1361-D6A58CEE1BE1}"/>
              </a:ext>
            </a:extLst>
          </p:cNvPr>
          <p:cNvSpPr>
            <a:spLocks noGrp="1"/>
          </p:cNvSpPr>
          <p:nvPr>
            <p:ph type="body" sz="quarter" idx="38"/>
          </p:nvPr>
        </p:nvSpPr>
        <p:spPr>
          <a:xfrm>
            <a:off x="2121460" y="3203203"/>
            <a:ext cx="4194444"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
        <p:nvSpPr>
          <p:cNvPr id="38" name="Text Placeholder 3">
            <a:extLst>
              <a:ext uri="{FF2B5EF4-FFF2-40B4-BE49-F238E27FC236}">
                <a16:creationId xmlns:a16="http://schemas.microsoft.com/office/drawing/2014/main" id="{E829FE62-9903-FF02-9C4A-3A16C6881250}"/>
              </a:ext>
            </a:extLst>
          </p:cNvPr>
          <p:cNvSpPr>
            <a:spLocks noGrp="1"/>
          </p:cNvSpPr>
          <p:nvPr>
            <p:ph type="body" sz="quarter" idx="39"/>
          </p:nvPr>
        </p:nvSpPr>
        <p:spPr>
          <a:xfrm>
            <a:off x="2119555" y="4852550"/>
            <a:ext cx="4196407"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9" name="Text Placeholder 13">
            <a:extLst>
              <a:ext uri="{FF2B5EF4-FFF2-40B4-BE49-F238E27FC236}">
                <a16:creationId xmlns:a16="http://schemas.microsoft.com/office/drawing/2014/main" id="{CD4D61A4-7933-79A9-8F18-678872542E8D}"/>
              </a:ext>
            </a:extLst>
          </p:cNvPr>
          <p:cNvSpPr>
            <a:spLocks noGrp="1"/>
          </p:cNvSpPr>
          <p:nvPr>
            <p:ph type="body" sz="quarter" idx="40"/>
          </p:nvPr>
        </p:nvSpPr>
        <p:spPr>
          <a:xfrm>
            <a:off x="2121460" y="4475412"/>
            <a:ext cx="4194444"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
        <p:nvSpPr>
          <p:cNvPr id="40" name="Text Placeholder 3">
            <a:extLst>
              <a:ext uri="{FF2B5EF4-FFF2-40B4-BE49-F238E27FC236}">
                <a16:creationId xmlns:a16="http://schemas.microsoft.com/office/drawing/2014/main" id="{419E2999-C01B-27DD-8ADE-6001F8D0409A}"/>
              </a:ext>
            </a:extLst>
          </p:cNvPr>
          <p:cNvSpPr>
            <a:spLocks noGrp="1"/>
          </p:cNvSpPr>
          <p:nvPr>
            <p:ph type="body" sz="quarter" idx="41"/>
          </p:nvPr>
        </p:nvSpPr>
        <p:spPr>
          <a:xfrm>
            <a:off x="2119555" y="6164515"/>
            <a:ext cx="4196407"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41" name="Text Placeholder 13">
            <a:extLst>
              <a:ext uri="{FF2B5EF4-FFF2-40B4-BE49-F238E27FC236}">
                <a16:creationId xmlns:a16="http://schemas.microsoft.com/office/drawing/2014/main" id="{9578438C-BF10-A4D9-375A-06D79D8945F2}"/>
              </a:ext>
            </a:extLst>
          </p:cNvPr>
          <p:cNvSpPr>
            <a:spLocks noGrp="1"/>
          </p:cNvSpPr>
          <p:nvPr>
            <p:ph type="body" sz="quarter" idx="42"/>
          </p:nvPr>
        </p:nvSpPr>
        <p:spPr>
          <a:xfrm>
            <a:off x="2121460" y="5787377"/>
            <a:ext cx="4194444"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
        <p:nvSpPr>
          <p:cNvPr id="42" name="Text Placeholder 3">
            <a:extLst>
              <a:ext uri="{FF2B5EF4-FFF2-40B4-BE49-F238E27FC236}">
                <a16:creationId xmlns:a16="http://schemas.microsoft.com/office/drawing/2014/main" id="{AAA0D570-46F4-3A83-3636-45AEFE2E9797}"/>
              </a:ext>
            </a:extLst>
          </p:cNvPr>
          <p:cNvSpPr>
            <a:spLocks noGrp="1"/>
          </p:cNvSpPr>
          <p:nvPr>
            <p:ph type="body" sz="quarter" idx="43"/>
          </p:nvPr>
        </p:nvSpPr>
        <p:spPr>
          <a:xfrm>
            <a:off x="2119555" y="7463228"/>
            <a:ext cx="4196407"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43" name="Text Placeholder 13">
            <a:extLst>
              <a:ext uri="{FF2B5EF4-FFF2-40B4-BE49-F238E27FC236}">
                <a16:creationId xmlns:a16="http://schemas.microsoft.com/office/drawing/2014/main" id="{3975EE04-8661-AE39-E4C9-882FF5A0F786}"/>
              </a:ext>
            </a:extLst>
          </p:cNvPr>
          <p:cNvSpPr>
            <a:spLocks noGrp="1"/>
          </p:cNvSpPr>
          <p:nvPr>
            <p:ph type="body" sz="quarter" idx="44"/>
          </p:nvPr>
        </p:nvSpPr>
        <p:spPr>
          <a:xfrm>
            <a:off x="2121460" y="7086090"/>
            <a:ext cx="4194444"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Tree>
    <p:extLst>
      <p:ext uri="{BB962C8B-B14F-4D97-AF65-F5344CB8AC3E}">
        <p14:creationId xmlns:p14="http://schemas.microsoft.com/office/powerpoint/2010/main" val="344794421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5_Title and Content">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0" y="409198"/>
            <a:ext cx="6426401" cy="1087439"/>
          </a:xfrm>
          <a:prstGeom prst="rect">
            <a:avLst/>
          </a:prstGeom>
          <a:solidFill>
            <a:srgbClr val="F4364C"/>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2" y="409198"/>
            <a:ext cx="6003817" cy="1081137"/>
          </a:xfrm>
        </p:spPr>
        <p:txBody>
          <a:bodyPr>
            <a:normAutofit/>
          </a:bodyPr>
          <a:lstStyle>
            <a:lvl1pPr>
              <a:defRPr sz="3200">
                <a:solidFill>
                  <a:schemeClr val="bg1"/>
                </a:solidFill>
              </a:defRPr>
            </a:lvl1pPr>
          </a:lstStyle>
          <a:p>
            <a:r>
              <a:rPr lang="en-US"/>
              <a:t>Click to edit Master title style</a:t>
            </a:r>
          </a:p>
        </p:txBody>
      </p:sp>
      <p:grpSp>
        <p:nvGrpSpPr>
          <p:cNvPr id="3" name="Group 2">
            <a:extLst>
              <a:ext uri="{FF2B5EF4-FFF2-40B4-BE49-F238E27FC236}">
                <a16:creationId xmlns:a16="http://schemas.microsoft.com/office/drawing/2014/main" id="{B1457739-DE3E-32E7-3864-6C5E19537998}"/>
              </a:ext>
            </a:extLst>
          </p:cNvPr>
          <p:cNvGrpSpPr/>
          <p:nvPr userDrawn="1"/>
        </p:nvGrpSpPr>
        <p:grpSpPr>
          <a:xfrm>
            <a:off x="1816099" y="1843443"/>
            <a:ext cx="4627425" cy="6347028"/>
            <a:chOff x="485715" y="2313646"/>
            <a:chExt cx="5957811" cy="9146587"/>
          </a:xfrm>
        </p:grpSpPr>
        <p:grpSp>
          <p:nvGrpSpPr>
            <p:cNvPr id="6" name="Group 5">
              <a:extLst>
                <a:ext uri="{FF2B5EF4-FFF2-40B4-BE49-F238E27FC236}">
                  <a16:creationId xmlns:a16="http://schemas.microsoft.com/office/drawing/2014/main" id="{0BDF1BE2-D1F3-1E85-9BCC-C5732FA9ABC6}"/>
                </a:ext>
              </a:extLst>
            </p:cNvPr>
            <p:cNvGrpSpPr/>
            <p:nvPr userDrawn="1"/>
          </p:nvGrpSpPr>
          <p:grpSpPr>
            <a:xfrm rot="16200000">
              <a:off x="2603174" y="196187"/>
              <a:ext cx="1722890" cy="5957808"/>
              <a:chOff x="1054474" y="1843086"/>
              <a:chExt cx="3062916" cy="3502742"/>
            </a:xfrm>
            <a:solidFill>
              <a:srgbClr val="FFFFFF"/>
            </a:solidFill>
          </p:grpSpPr>
          <p:sp>
            <p:nvSpPr>
              <p:cNvPr id="14" name="Rectangle 13">
                <a:extLst>
                  <a:ext uri="{FF2B5EF4-FFF2-40B4-BE49-F238E27FC236}">
                    <a16:creationId xmlns:a16="http://schemas.microsoft.com/office/drawing/2014/main" id="{8CDEAD0B-5605-9499-A9D3-A6CE406C3CB7}"/>
                  </a:ext>
                </a:extLst>
              </p:cNvPr>
              <p:cNvSpPr/>
              <p:nvPr/>
            </p:nvSpPr>
            <p:spPr>
              <a:xfrm>
                <a:off x="1054475" y="1843086"/>
                <a:ext cx="3062914" cy="3502742"/>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6" name="Rectangle 15">
                <a:extLst>
                  <a:ext uri="{FF2B5EF4-FFF2-40B4-BE49-F238E27FC236}">
                    <a16:creationId xmlns:a16="http://schemas.microsoft.com/office/drawing/2014/main" id="{15AA04AD-9A27-6BFF-79AF-458652A3B759}"/>
                  </a:ext>
                </a:extLst>
              </p:cNvPr>
              <p:cNvSpPr/>
              <p:nvPr userDrawn="1"/>
            </p:nvSpPr>
            <p:spPr>
              <a:xfrm>
                <a:off x="1054474" y="1843088"/>
                <a:ext cx="3062916" cy="83595"/>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nvGrpSpPr>
            <p:cNvPr id="7" name="Group 6">
              <a:extLst>
                <a:ext uri="{FF2B5EF4-FFF2-40B4-BE49-F238E27FC236}">
                  <a16:creationId xmlns:a16="http://schemas.microsoft.com/office/drawing/2014/main" id="{7133851F-5291-9D70-4F35-CDAE437BA510}"/>
                </a:ext>
              </a:extLst>
            </p:cNvPr>
            <p:cNvGrpSpPr/>
            <p:nvPr userDrawn="1"/>
          </p:nvGrpSpPr>
          <p:grpSpPr>
            <a:xfrm rot="16200000">
              <a:off x="2603174" y="2028299"/>
              <a:ext cx="1722890" cy="5957808"/>
              <a:chOff x="1054474" y="1843086"/>
              <a:chExt cx="3062916" cy="3502742"/>
            </a:xfrm>
            <a:solidFill>
              <a:srgbClr val="FFFFFF"/>
            </a:solidFill>
          </p:grpSpPr>
          <p:sp>
            <p:nvSpPr>
              <p:cNvPr id="11" name="Rectangle 10">
                <a:extLst>
                  <a:ext uri="{FF2B5EF4-FFF2-40B4-BE49-F238E27FC236}">
                    <a16:creationId xmlns:a16="http://schemas.microsoft.com/office/drawing/2014/main" id="{E1D525F0-B888-6940-1016-D04FC4B93911}"/>
                  </a:ext>
                </a:extLst>
              </p:cNvPr>
              <p:cNvSpPr/>
              <p:nvPr/>
            </p:nvSpPr>
            <p:spPr>
              <a:xfrm>
                <a:off x="1054475" y="1843086"/>
                <a:ext cx="3062914" cy="3502742"/>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2" name="Rectangle 11">
                <a:extLst>
                  <a:ext uri="{FF2B5EF4-FFF2-40B4-BE49-F238E27FC236}">
                    <a16:creationId xmlns:a16="http://schemas.microsoft.com/office/drawing/2014/main" id="{9A51ED3A-4945-645E-0BEB-98016147391A}"/>
                  </a:ext>
                </a:extLst>
              </p:cNvPr>
              <p:cNvSpPr/>
              <p:nvPr userDrawn="1"/>
            </p:nvSpPr>
            <p:spPr>
              <a:xfrm>
                <a:off x="1054474" y="1843088"/>
                <a:ext cx="3062916" cy="83595"/>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nvGrpSpPr>
            <p:cNvPr id="8" name="Group 7">
              <a:extLst>
                <a:ext uri="{FF2B5EF4-FFF2-40B4-BE49-F238E27FC236}">
                  <a16:creationId xmlns:a16="http://schemas.microsoft.com/office/drawing/2014/main" id="{33EFA6F1-A72E-00D1-725E-6A426240E3CF}"/>
                </a:ext>
              </a:extLst>
            </p:cNvPr>
            <p:cNvGrpSpPr/>
            <p:nvPr userDrawn="1"/>
          </p:nvGrpSpPr>
          <p:grpSpPr>
            <a:xfrm rot="16200000">
              <a:off x="723438" y="5740146"/>
              <a:ext cx="5482365" cy="5957810"/>
              <a:chOff x="-5629038" y="1843086"/>
              <a:chExt cx="9746428" cy="3502743"/>
            </a:xfrm>
            <a:solidFill>
              <a:srgbClr val="FFFFFF"/>
            </a:solidFill>
          </p:grpSpPr>
          <p:sp>
            <p:nvSpPr>
              <p:cNvPr id="9" name="Rectangle 8">
                <a:extLst>
                  <a:ext uri="{FF2B5EF4-FFF2-40B4-BE49-F238E27FC236}">
                    <a16:creationId xmlns:a16="http://schemas.microsoft.com/office/drawing/2014/main" id="{45276F63-E779-8C87-B5CB-78DA24134C61}"/>
                  </a:ext>
                </a:extLst>
              </p:cNvPr>
              <p:cNvSpPr/>
              <p:nvPr/>
            </p:nvSpPr>
            <p:spPr>
              <a:xfrm>
                <a:off x="1054475" y="1843086"/>
                <a:ext cx="3062914" cy="3502742"/>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0" name="Rectangle 9">
                <a:extLst>
                  <a:ext uri="{FF2B5EF4-FFF2-40B4-BE49-F238E27FC236}">
                    <a16:creationId xmlns:a16="http://schemas.microsoft.com/office/drawing/2014/main" id="{60FB653C-89A9-5473-6642-FF44506949D9}"/>
                  </a:ext>
                </a:extLst>
              </p:cNvPr>
              <p:cNvSpPr/>
              <p:nvPr userDrawn="1"/>
            </p:nvSpPr>
            <p:spPr>
              <a:xfrm>
                <a:off x="1054474" y="1843088"/>
                <a:ext cx="3062916" cy="83595"/>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4" name="Rectangle 23">
                <a:extLst>
                  <a:ext uri="{FF2B5EF4-FFF2-40B4-BE49-F238E27FC236}">
                    <a16:creationId xmlns:a16="http://schemas.microsoft.com/office/drawing/2014/main" id="{68DCF228-D0B6-49C6-35FD-E75F98E78BEE}"/>
                  </a:ext>
                </a:extLst>
              </p:cNvPr>
              <p:cNvSpPr/>
              <p:nvPr userDrawn="1"/>
            </p:nvSpPr>
            <p:spPr>
              <a:xfrm>
                <a:off x="-2284913" y="1843087"/>
                <a:ext cx="3062914" cy="3502742"/>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5" name="Rectangle 24">
                <a:extLst>
                  <a:ext uri="{FF2B5EF4-FFF2-40B4-BE49-F238E27FC236}">
                    <a16:creationId xmlns:a16="http://schemas.microsoft.com/office/drawing/2014/main" id="{D57BBA4A-C5A6-BBD0-7482-7988BD2FA729}"/>
                  </a:ext>
                </a:extLst>
              </p:cNvPr>
              <p:cNvSpPr/>
              <p:nvPr userDrawn="1"/>
            </p:nvSpPr>
            <p:spPr>
              <a:xfrm>
                <a:off x="-2284912" y="1843089"/>
                <a:ext cx="3062916" cy="83595"/>
              </a:xfrm>
              <a:prstGeom prst="rect">
                <a:avLst/>
              </a:prstGeom>
              <a:solidFill>
                <a:srgbClr val="F4364C"/>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6" name="Rectangle 25">
                <a:extLst>
                  <a:ext uri="{FF2B5EF4-FFF2-40B4-BE49-F238E27FC236}">
                    <a16:creationId xmlns:a16="http://schemas.microsoft.com/office/drawing/2014/main" id="{1150B61B-ED93-5E7C-90FE-F610047F9619}"/>
                  </a:ext>
                </a:extLst>
              </p:cNvPr>
              <p:cNvSpPr/>
              <p:nvPr userDrawn="1"/>
            </p:nvSpPr>
            <p:spPr>
              <a:xfrm>
                <a:off x="-5629038" y="1843087"/>
                <a:ext cx="3062913" cy="3502742"/>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8" name="Rectangle 27">
                <a:extLst>
                  <a:ext uri="{FF2B5EF4-FFF2-40B4-BE49-F238E27FC236}">
                    <a16:creationId xmlns:a16="http://schemas.microsoft.com/office/drawing/2014/main" id="{03B7D7AE-1427-A63B-19A1-AD3840C44252}"/>
                  </a:ext>
                </a:extLst>
              </p:cNvPr>
              <p:cNvSpPr/>
              <p:nvPr userDrawn="1"/>
            </p:nvSpPr>
            <p:spPr>
              <a:xfrm>
                <a:off x="-5629037" y="1843089"/>
                <a:ext cx="3062917" cy="83595"/>
              </a:xfrm>
              <a:prstGeom prst="rect">
                <a:avLst/>
              </a:prstGeom>
              <a:solidFill>
                <a:srgbClr val="0179D4"/>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sp>
        <p:nvSpPr>
          <p:cNvPr id="17" name="Text Placeholder 3">
            <a:extLst>
              <a:ext uri="{FF2B5EF4-FFF2-40B4-BE49-F238E27FC236}">
                <a16:creationId xmlns:a16="http://schemas.microsoft.com/office/drawing/2014/main" id="{F5A1ADCD-75A1-C99E-20BD-590F980F7B2E}"/>
              </a:ext>
            </a:extLst>
          </p:cNvPr>
          <p:cNvSpPr>
            <a:spLocks noGrp="1"/>
          </p:cNvSpPr>
          <p:nvPr>
            <p:ph type="body" sz="quarter" idx="21"/>
          </p:nvPr>
        </p:nvSpPr>
        <p:spPr>
          <a:xfrm>
            <a:off x="2119555" y="2334637"/>
            <a:ext cx="4196407"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27" name="Picture Placeholder 38">
            <a:extLst>
              <a:ext uri="{FF2B5EF4-FFF2-40B4-BE49-F238E27FC236}">
                <a16:creationId xmlns:a16="http://schemas.microsoft.com/office/drawing/2014/main" id="{65F5B3A6-72F0-789C-E963-B74D9BEAE77A}"/>
              </a:ext>
            </a:extLst>
          </p:cNvPr>
          <p:cNvSpPr>
            <a:spLocks noGrp="1"/>
          </p:cNvSpPr>
          <p:nvPr>
            <p:ph type="pic" sz="quarter" idx="24"/>
          </p:nvPr>
        </p:nvSpPr>
        <p:spPr>
          <a:xfrm>
            <a:off x="330286" y="4423423"/>
            <a:ext cx="1292793" cy="1158262"/>
          </a:xfrm>
        </p:spPr>
        <p:txBody>
          <a:bodyPr/>
          <a:lstStyle>
            <a:lvl1pPr>
              <a:defRPr sz="2000"/>
            </a:lvl1pPr>
          </a:lstStyle>
          <a:p>
            <a:endParaRPr lang="en-US"/>
          </a:p>
        </p:txBody>
      </p:sp>
      <p:sp>
        <p:nvSpPr>
          <p:cNvPr id="32" name="Picture Placeholder 38">
            <a:extLst>
              <a:ext uri="{FF2B5EF4-FFF2-40B4-BE49-F238E27FC236}">
                <a16:creationId xmlns:a16="http://schemas.microsoft.com/office/drawing/2014/main" id="{DB123D44-8BDF-1D5F-B0EC-85922C8194E9}"/>
              </a:ext>
            </a:extLst>
          </p:cNvPr>
          <p:cNvSpPr>
            <a:spLocks noGrp="1"/>
          </p:cNvSpPr>
          <p:nvPr>
            <p:ph type="pic" sz="quarter" idx="33"/>
          </p:nvPr>
        </p:nvSpPr>
        <p:spPr>
          <a:xfrm>
            <a:off x="330286" y="3152077"/>
            <a:ext cx="1292793" cy="1158264"/>
          </a:xfrm>
        </p:spPr>
        <p:txBody>
          <a:bodyPr/>
          <a:lstStyle>
            <a:lvl1pPr>
              <a:defRPr sz="2000"/>
            </a:lvl1pPr>
          </a:lstStyle>
          <a:p>
            <a:endParaRPr lang="en-US"/>
          </a:p>
        </p:txBody>
      </p:sp>
      <p:sp>
        <p:nvSpPr>
          <p:cNvPr id="33" name="Picture Placeholder 38">
            <a:extLst>
              <a:ext uri="{FF2B5EF4-FFF2-40B4-BE49-F238E27FC236}">
                <a16:creationId xmlns:a16="http://schemas.microsoft.com/office/drawing/2014/main" id="{4BB074C6-350F-6F51-4F32-EB7ADA977112}"/>
              </a:ext>
            </a:extLst>
          </p:cNvPr>
          <p:cNvSpPr>
            <a:spLocks noGrp="1"/>
          </p:cNvSpPr>
          <p:nvPr>
            <p:ph type="pic" sz="quarter" idx="34"/>
          </p:nvPr>
        </p:nvSpPr>
        <p:spPr>
          <a:xfrm>
            <a:off x="330286" y="1846453"/>
            <a:ext cx="1292793" cy="1192543"/>
          </a:xfrm>
        </p:spPr>
        <p:txBody>
          <a:bodyPr/>
          <a:lstStyle>
            <a:lvl1pPr>
              <a:defRPr sz="2000"/>
            </a:lvl1pPr>
          </a:lstStyle>
          <a:p>
            <a:endParaRPr lang="en-US"/>
          </a:p>
        </p:txBody>
      </p:sp>
      <p:sp>
        <p:nvSpPr>
          <p:cNvPr id="31" name="Text Placeholder 13">
            <a:extLst>
              <a:ext uri="{FF2B5EF4-FFF2-40B4-BE49-F238E27FC236}">
                <a16:creationId xmlns:a16="http://schemas.microsoft.com/office/drawing/2014/main" id="{E14D5B56-AFFA-9DE1-64B4-D7B03C148C91}"/>
              </a:ext>
            </a:extLst>
          </p:cNvPr>
          <p:cNvSpPr>
            <a:spLocks noGrp="1"/>
          </p:cNvSpPr>
          <p:nvPr>
            <p:ph type="body" sz="quarter" idx="30"/>
          </p:nvPr>
        </p:nvSpPr>
        <p:spPr>
          <a:xfrm>
            <a:off x="2121460" y="1957499"/>
            <a:ext cx="4194444"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
        <p:nvSpPr>
          <p:cNvPr id="29" name="Picture Placeholder 38">
            <a:extLst>
              <a:ext uri="{FF2B5EF4-FFF2-40B4-BE49-F238E27FC236}">
                <a16:creationId xmlns:a16="http://schemas.microsoft.com/office/drawing/2014/main" id="{C5326F97-D2D5-ED96-53C9-E01D59815AFD}"/>
              </a:ext>
            </a:extLst>
          </p:cNvPr>
          <p:cNvSpPr>
            <a:spLocks noGrp="1"/>
          </p:cNvSpPr>
          <p:nvPr>
            <p:ph type="pic" sz="quarter" idx="35"/>
          </p:nvPr>
        </p:nvSpPr>
        <p:spPr>
          <a:xfrm>
            <a:off x="330286" y="5669126"/>
            <a:ext cx="1292793" cy="1195554"/>
          </a:xfrm>
        </p:spPr>
        <p:txBody>
          <a:bodyPr/>
          <a:lstStyle>
            <a:lvl1pPr>
              <a:defRPr sz="2000"/>
            </a:lvl1pPr>
          </a:lstStyle>
          <a:p>
            <a:endParaRPr lang="en-US"/>
          </a:p>
        </p:txBody>
      </p:sp>
      <p:sp>
        <p:nvSpPr>
          <p:cNvPr id="30" name="Picture Placeholder 38">
            <a:extLst>
              <a:ext uri="{FF2B5EF4-FFF2-40B4-BE49-F238E27FC236}">
                <a16:creationId xmlns:a16="http://schemas.microsoft.com/office/drawing/2014/main" id="{AB77414B-A4BC-2D3F-BC02-96C6F954A3D9}"/>
              </a:ext>
            </a:extLst>
          </p:cNvPr>
          <p:cNvSpPr>
            <a:spLocks noGrp="1"/>
          </p:cNvSpPr>
          <p:nvPr>
            <p:ph type="pic" sz="quarter" idx="36"/>
          </p:nvPr>
        </p:nvSpPr>
        <p:spPr>
          <a:xfrm>
            <a:off x="330286" y="6994343"/>
            <a:ext cx="1292793" cy="1195554"/>
          </a:xfrm>
        </p:spPr>
        <p:txBody>
          <a:bodyPr/>
          <a:lstStyle>
            <a:lvl1pPr>
              <a:defRPr sz="2000"/>
            </a:lvl1pPr>
          </a:lstStyle>
          <a:p>
            <a:endParaRPr lang="en-US"/>
          </a:p>
        </p:txBody>
      </p:sp>
      <p:sp>
        <p:nvSpPr>
          <p:cNvPr id="36" name="Text Placeholder 3">
            <a:extLst>
              <a:ext uri="{FF2B5EF4-FFF2-40B4-BE49-F238E27FC236}">
                <a16:creationId xmlns:a16="http://schemas.microsoft.com/office/drawing/2014/main" id="{979B732D-59AD-FBC4-CB7F-EED9D0947C92}"/>
              </a:ext>
            </a:extLst>
          </p:cNvPr>
          <p:cNvSpPr>
            <a:spLocks noGrp="1"/>
          </p:cNvSpPr>
          <p:nvPr>
            <p:ph type="body" sz="quarter" idx="37"/>
          </p:nvPr>
        </p:nvSpPr>
        <p:spPr>
          <a:xfrm>
            <a:off x="2119555" y="3580341"/>
            <a:ext cx="4196407"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7" name="Text Placeholder 13">
            <a:extLst>
              <a:ext uri="{FF2B5EF4-FFF2-40B4-BE49-F238E27FC236}">
                <a16:creationId xmlns:a16="http://schemas.microsoft.com/office/drawing/2014/main" id="{474ED414-6FDC-D539-1361-D6A58CEE1BE1}"/>
              </a:ext>
            </a:extLst>
          </p:cNvPr>
          <p:cNvSpPr>
            <a:spLocks noGrp="1"/>
          </p:cNvSpPr>
          <p:nvPr>
            <p:ph type="body" sz="quarter" idx="38"/>
          </p:nvPr>
        </p:nvSpPr>
        <p:spPr>
          <a:xfrm>
            <a:off x="2121460" y="3203203"/>
            <a:ext cx="4194444"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
        <p:nvSpPr>
          <p:cNvPr id="38" name="Text Placeholder 3">
            <a:extLst>
              <a:ext uri="{FF2B5EF4-FFF2-40B4-BE49-F238E27FC236}">
                <a16:creationId xmlns:a16="http://schemas.microsoft.com/office/drawing/2014/main" id="{E829FE62-9903-FF02-9C4A-3A16C6881250}"/>
              </a:ext>
            </a:extLst>
          </p:cNvPr>
          <p:cNvSpPr>
            <a:spLocks noGrp="1"/>
          </p:cNvSpPr>
          <p:nvPr>
            <p:ph type="body" sz="quarter" idx="39"/>
          </p:nvPr>
        </p:nvSpPr>
        <p:spPr>
          <a:xfrm>
            <a:off x="2119555" y="4852550"/>
            <a:ext cx="4196407"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9" name="Text Placeholder 13">
            <a:extLst>
              <a:ext uri="{FF2B5EF4-FFF2-40B4-BE49-F238E27FC236}">
                <a16:creationId xmlns:a16="http://schemas.microsoft.com/office/drawing/2014/main" id="{CD4D61A4-7933-79A9-8F18-678872542E8D}"/>
              </a:ext>
            </a:extLst>
          </p:cNvPr>
          <p:cNvSpPr>
            <a:spLocks noGrp="1"/>
          </p:cNvSpPr>
          <p:nvPr>
            <p:ph type="body" sz="quarter" idx="40"/>
          </p:nvPr>
        </p:nvSpPr>
        <p:spPr>
          <a:xfrm>
            <a:off x="2121460" y="4475412"/>
            <a:ext cx="4194444"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
        <p:nvSpPr>
          <p:cNvPr id="40" name="Text Placeholder 3">
            <a:extLst>
              <a:ext uri="{FF2B5EF4-FFF2-40B4-BE49-F238E27FC236}">
                <a16:creationId xmlns:a16="http://schemas.microsoft.com/office/drawing/2014/main" id="{419E2999-C01B-27DD-8ADE-6001F8D0409A}"/>
              </a:ext>
            </a:extLst>
          </p:cNvPr>
          <p:cNvSpPr>
            <a:spLocks noGrp="1"/>
          </p:cNvSpPr>
          <p:nvPr>
            <p:ph type="body" sz="quarter" idx="41"/>
          </p:nvPr>
        </p:nvSpPr>
        <p:spPr>
          <a:xfrm>
            <a:off x="2119555" y="6164515"/>
            <a:ext cx="4196407"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41" name="Text Placeholder 13">
            <a:extLst>
              <a:ext uri="{FF2B5EF4-FFF2-40B4-BE49-F238E27FC236}">
                <a16:creationId xmlns:a16="http://schemas.microsoft.com/office/drawing/2014/main" id="{9578438C-BF10-A4D9-375A-06D79D8945F2}"/>
              </a:ext>
            </a:extLst>
          </p:cNvPr>
          <p:cNvSpPr>
            <a:spLocks noGrp="1"/>
          </p:cNvSpPr>
          <p:nvPr>
            <p:ph type="body" sz="quarter" idx="42"/>
          </p:nvPr>
        </p:nvSpPr>
        <p:spPr>
          <a:xfrm>
            <a:off x="2121460" y="5787377"/>
            <a:ext cx="4194444"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
        <p:nvSpPr>
          <p:cNvPr id="42" name="Text Placeholder 3">
            <a:extLst>
              <a:ext uri="{FF2B5EF4-FFF2-40B4-BE49-F238E27FC236}">
                <a16:creationId xmlns:a16="http://schemas.microsoft.com/office/drawing/2014/main" id="{AAA0D570-46F4-3A83-3636-45AEFE2E9797}"/>
              </a:ext>
            </a:extLst>
          </p:cNvPr>
          <p:cNvSpPr>
            <a:spLocks noGrp="1"/>
          </p:cNvSpPr>
          <p:nvPr>
            <p:ph type="body" sz="quarter" idx="43"/>
          </p:nvPr>
        </p:nvSpPr>
        <p:spPr>
          <a:xfrm>
            <a:off x="2119555" y="7463228"/>
            <a:ext cx="4196407"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43" name="Text Placeholder 13">
            <a:extLst>
              <a:ext uri="{FF2B5EF4-FFF2-40B4-BE49-F238E27FC236}">
                <a16:creationId xmlns:a16="http://schemas.microsoft.com/office/drawing/2014/main" id="{3975EE04-8661-AE39-E4C9-882FF5A0F786}"/>
              </a:ext>
            </a:extLst>
          </p:cNvPr>
          <p:cNvSpPr>
            <a:spLocks noGrp="1"/>
          </p:cNvSpPr>
          <p:nvPr>
            <p:ph type="body" sz="quarter" idx="44"/>
          </p:nvPr>
        </p:nvSpPr>
        <p:spPr>
          <a:xfrm>
            <a:off x="2121460" y="7086090"/>
            <a:ext cx="4194444"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Tree>
    <p:extLst>
      <p:ext uri="{BB962C8B-B14F-4D97-AF65-F5344CB8AC3E}">
        <p14:creationId xmlns:p14="http://schemas.microsoft.com/office/powerpoint/2010/main" val="360770253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6_Title and Content">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0" y="409198"/>
            <a:ext cx="6426401" cy="1087439"/>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2" y="409198"/>
            <a:ext cx="6003817" cy="1081137"/>
          </a:xfrm>
        </p:spPr>
        <p:txBody>
          <a:bodyPr>
            <a:normAutofit/>
          </a:bodyPr>
          <a:lstStyle>
            <a:lvl1pPr>
              <a:defRPr sz="3200">
                <a:solidFill>
                  <a:schemeClr val="bg1"/>
                </a:solidFill>
              </a:defRPr>
            </a:lvl1pPr>
          </a:lstStyle>
          <a:p>
            <a:r>
              <a:rPr lang="en-US"/>
              <a:t>Click to edit Master title style</a:t>
            </a:r>
          </a:p>
        </p:txBody>
      </p:sp>
      <p:grpSp>
        <p:nvGrpSpPr>
          <p:cNvPr id="3" name="Group 2">
            <a:extLst>
              <a:ext uri="{FF2B5EF4-FFF2-40B4-BE49-F238E27FC236}">
                <a16:creationId xmlns:a16="http://schemas.microsoft.com/office/drawing/2014/main" id="{B1457739-DE3E-32E7-3864-6C5E19537998}"/>
              </a:ext>
            </a:extLst>
          </p:cNvPr>
          <p:cNvGrpSpPr/>
          <p:nvPr userDrawn="1"/>
        </p:nvGrpSpPr>
        <p:grpSpPr>
          <a:xfrm>
            <a:off x="3763618" y="1843444"/>
            <a:ext cx="2679912" cy="6347028"/>
            <a:chOff x="485714" y="2313647"/>
            <a:chExt cx="2538061" cy="9146587"/>
          </a:xfrm>
        </p:grpSpPr>
        <p:grpSp>
          <p:nvGrpSpPr>
            <p:cNvPr id="6" name="Group 5">
              <a:extLst>
                <a:ext uri="{FF2B5EF4-FFF2-40B4-BE49-F238E27FC236}">
                  <a16:creationId xmlns:a16="http://schemas.microsoft.com/office/drawing/2014/main" id="{0BDF1BE2-D1F3-1E85-9BCC-C5732FA9ABC6}"/>
                </a:ext>
              </a:extLst>
            </p:cNvPr>
            <p:cNvGrpSpPr/>
            <p:nvPr userDrawn="1"/>
          </p:nvGrpSpPr>
          <p:grpSpPr>
            <a:xfrm rot="16200000">
              <a:off x="893296" y="1906065"/>
              <a:ext cx="1722890" cy="2538053"/>
              <a:chOff x="1054474" y="1843086"/>
              <a:chExt cx="3062916" cy="1492184"/>
            </a:xfrm>
            <a:solidFill>
              <a:srgbClr val="FFFFFF"/>
            </a:solidFill>
          </p:grpSpPr>
          <p:sp>
            <p:nvSpPr>
              <p:cNvPr id="14" name="Rectangle 13">
                <a:extLst>
                  <a:ext uri="{FF2B5EF4-FFF2-40B4-BE49-F238E27FC236}">
                    <a16:creationId xmlns:a16="http://schemas.microsoft.com/office/drawing/2014/main" id="{8CDEAD0B-5605-9499-A9D3-A6CE406C3CB7}"/>
                  </a:ext>
                </a:extLst>
              </p:cNvPr>
              <p:cNvSpPr/>
              <p:nvPr/>
            </p:nvSpPr>
            <p:spPr>
              <a:xfrm>
                <a:off x="1054475" y="1843086"/>
                <a:ext cx="3062913" cy="1492184"/>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6" name="Rectangle 15">
                <a:extLst>
                  <a:ext uri="{FF2B5EF4-FFF2-40B4-BE49-F238E27FC236}">
                    <a16:creationId xmlns:a16="http://schemas.microsoft.com/office/drawing/2014/main" id="{15AA04AD-9A27-6BFF-79AF-458652A3B759}"/>
                  </a:ext>
                </a:extLst>
              </p:cNvPr>
              <p:cNvSpPr/>
              <p:nvPr userDrawn="1"/>
            </p:nvSpPr>
            <p:spPr>
              <a:xfrm>
                <a:off x="1054474" y="1843088"/>
                <a:ext cx="3062916" cy="83595"/>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nvGrpSpPr>
            <p:cNvPr id="7" name="Group 6">
              <a:extLst>
                <a:ext uri="{FF2B5EF4-FFF2-40B4-BE49-F238E27FC236}">
                  <a16:creationId xmlns:a16="http://schemas.microsoft.com/office/drawing/2014/main" id="{7133851F-5291-9D70-4F35-CDAE437BA510}"/>
                </a:ext>
              </a:extLst>
            </p:cNvPr>
            <p:cNvGrpSpPr/>
            <p:nvPr userDrawn="1"/>
          </p:nvGrpSpPr>
          <p:grpSpPr>
            <a:xfrm rot="16200000">
              <a:off x="893296" y="3738176"/>
              <a:ext cx="1722891" cy="2538053"/>
              <a:chOff x="1054474" y="1843086"/>
              <a:chExt cx="3062917" cy="1492184"/>
            </a:xfrm>
            <a:solidFill>
              <a:srgbClr val="FFFFFF"/>
            </a:solidFill>
          </p:grpSpPr>
          <p:sp>
            <p:nvSpPr>
              <p:cNvPr id="11" name="Rectangle 10">
                <a:extLst>
                  <a:ext uri="{FF2B5EF4-FFF2-40B4-BE49-F238E27FC236}">
                    <a16:creationId xmlns:a16="http://schemas.microsoft.com/office/drawing/2014/main" id="{E1D525F0-B888-6940-1016-D04FC4B93911}"/>
                  </a:ext>
                </a:extLst>
              </p:cNvPr>
              <p:cNvSpPr/>
              <p:nvPr/>
            </p:nvSpPr>
            <p:spPr>
              <a:xfrm>
                <a:off x="1054478" y="1843086"/>
                <a:ext cx="3062913" cy="1492184"/>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2" name="Rectangle 11">
                <a:extLst>
                  <a:ext uri="{FF2B5EF4-FFF2-40B4-BE49-F238E27FC236}">
                    <a16:creationId xmlns:a16="http://schemas.microsoft.com/office/drawing/2014/main" id="{9A51ED3A-4945-645E-0BEB-98016147391A}"/>
                  </a:ext>
                </a:extLst>
              </p:cNvPr>
              <p:cNvSpPr/>
              <p:nvPr userDrawn="1"/>
            </p:nvSpPr>
            <p:spPr>
              <a:xfrm>
                <a:off x="1054474" y="1843088"/>
                <a:ext cx="3062916" cy="83595"/>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nvGrpSpPr>
            <p:cNvPr id="8" name="Group 7">
              <a:extLst>
                <a:ext uri="{FF2B5EF4-FFF2-40B4-BE49-F238E27FC236}">
                  <a16:creationId xmlns:a16="http://schemas.microsoft.com/office/drawing/2014/main" id="{33EFA6F1-A72E-00D1-725E-6A426240E3CF}"/>
                </a:ext>
              </a:extLst>
            </p:cNvPr>
            <p:cNvGrpSpPr/>
            <p:nvPr userDrawn="1"/>
          </p:nvGrpSpPr>
          <p:grpSpPr>
            <a:xfrm rot="16200000">
              <a:off x="-986436" y="7450023"/>
              <a:ext cx="5482365" cy="2538057"/>
              <a:chOff x="-5629038" y="1843087"/>
              <a:chExt cx="9746428" cy="1492186"/>
            </a:xfrm>
            <a:solidFill>
              <a:srgbClr val="FFFFFF"/>
            </a:solidFill>
          </p:grpSpPr>
          <p:sp>
            <p:nvSpPr>
              <p:cNvPr id="9" name="Rectangle 8">
                <a:extLst>
                  <a:ext uri="{FF2B5EF4-FFF2-40B4-BE49-F238E27FC236}">
                    <a16:creationId xmlns:a16="http://schemas.microsoft.com/office/drawing/2014/main" id="{45276F63-E779-8C87-B5CB-78DA24134C61}"/>
                  </a:ext>
                </a:extLst>
              </p:cNvPr>
              <p:cNvSpPr/>
              <p:nvPr/>
            </p:nvSpPr>
            <p:spPr>
              <a:xfrm>
                <a:off x="1054475" y="1843087"/>
                <a:ext cx="3062913" cy="1492183"/>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0" name="Rectangle 9">
                <a:extLst>
                  <a:ext uri="{FF2B5EF4-FFF2-40B4-BE49-F238E27FC236}">
                    <a16:creationId xmlns:a16="http://schemas.microsoft.com/office/drawing/2014/main" id="{60FB653C-89A9-5473-6642-FF44506949D9}"/>
                  </a:ext>
                </a:extLst>
              </p:cNvPr>
              <p:cNvSpPr/>
              <p:nvPr userDrawn="1"/>
            </p:nvSpPr>
            <p:spPr>
              <a:xfrm>
                <a:off x="1054474" y="1843088"/>
                <a:ext cx="3062916" cy="83595"/>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4" name="Rectangle 23">
                <a:extLst>
                  <a:ext uri="{FF2B5EF4-FFF2-40B4-BE49-F238E27FC236}">
                    <a16:creationId xmlns:a16="http://schemas.microsoft.com/office/drawing/2014/main" id="{68DCF228-D0B6-49C6-35FD-E75F98E78BEE}"/>
                  </a:ext>
                </a:extLst>
              </p:cNvPr>
              <p:cNvSpPr/>
              <p:nvPr userDrawn="1"/>
            </p:nvSpPr>
            <p:spPr>
              <a:xfrm>
                <a:off x="-2284911" y="1843088"/>
                <a:ext cx="3062913" cy="1492184"/>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5" name="Rectangle 24">
                <a:extLst>
                  <a:ext uri="{FF2B5EF4-FFF2-40B4-BE49-F238E27FC236}">
                    <a16:creationId xmlns:a16="http://schemas.microsoft.com/office/drawing/2014/main" id="{D57BBA4A-C5A6-BBD0-7482-7988BD2FA729}"/>
                  </a:ext>
                </a:extLst>
              </p:cNvPr>
              <p:cNvSpPr/>
              <p:nvPr userDrawn="1"/>
            </p:nvSpPr>
            <p:spPr>
              <a:xfrm>
                <a:off x="-2284912" y="1843089"/>
                <a:ext cx="3062916" cy="83595"/>
              </a:xfrm>
              <a:prstGeom prst="rect">
                <a:avLst/>
              </a:prstGeom>
              <a:solidFill>
                <a:srgbClr val="F4364C"/>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6" name="Rectangle 25">
                <a:extLst>
                  <a:ext uri="{FF2B5EF4-FFF2-40B4-BE49-F238E27FC236}">
                    <a16:creationId xmlns:a16="http://schemas.microsoft.com/office/drawing/2014/main" id="{1150B61B-ED93-5E7C-90FE-F610047F9619}"/>
                  </a:ext>
                </a:extLst>
              </p:cNvPr>
              <p:cNvSpPr/>
              <p:nvPr userDrawn="1"/>
            </p:nvSpPr>
            <p:spPr>
              <a:xfrm>
                <a:off x="-5629038" y="1843089"/>
                <a:ext cx="3062913" cy="1492184"/>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8" name="Rectangle 27">
                <a:extLst>
                  <a:ext uri="{FF2B5EF4-FFF2-40B4-BE49-F238E27FC236}">
                    <a16:creationId xmlns:a16="http://schemas.microsoft.com/office/drawing/2014/main" id="{03B7D7AE-1427-A63B-19A1-AD3840C44252}"/>
                  </a:ext>
                </a:extLst>
              </p:cNvPr>
              <p:cNvSpPr/>
              <p:nvPr userDrawn="1"/>
            </p:nvSpPr>
            <p:spPr>
              <a:xfrm>
                <a:off x="-5629037" y="1843089"/>
                <a:ext cx="3062917" cy="83595"/>
              </a:xfrm>
              <a:prstGeom prst="rect">
                <a:avLst/>
              </a:prstGeom>
              <a:solidFill>
                <a:srgbClr val="0179D4"/>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sp>
        <p:nvSpPr>
          <p:cNvPr id="17" name="Text Placeholder 3">
            <a:extLst>
              <a:ext uri="{FF2B5EF4-FFF2-40B4-BE49-F238E27FC236}">
                <a16:creationId xmlns:a16="http://schemas.microsoft.com/office/drawing/2014/main" id="{F5A1ADCD-75A1-C99E-20BD-590F980F7B2E}"/>
              </a:ext>
            </a:extLst>
          </p:cNvPr>
          <p:cNvSpPr>
            <a:spLocks noGrp="1"/>
          </p:cNvSpPr>
          <p:nvPr>
            <p:ph type="body" sz="quarter" idx="21"/>
          </p:nvPr>
        </p:nvSpPr>
        <p:spPr>
          <a:xfrm>
            <a:off x="3966764" y="2334637"/>
            <a:ext cx="2402206"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3" name="Picture Placeholder 38">
            <a:extLst>
              <a:ext uri="{FF2B5EF4-FFF2-40B4-BE49-F238E27FC236}">
                <a16:creationId xmlns:a16="http://schemas.microsoft.com/office/drawing/2014/main" id="{4BB074C6-350F-6F51-4F32-EB7ADA977112}"/>
              </a:ext>
            </a:extLst>
          </p:cNvPr>
          <p:cNvSpPr>
            <a:spLocks noGrp="1"/>
          </p:cNvSpPr>
          <p:nvPr>
            <p:ph type="pic" sz="quarter" idx="34"/>
          </p:nvPr>
        </p:nvSpPr>
        <p:spPr>
          <a:xfrm>
            <a:off x="330286" y="1846453"/>
            <a:ext cx="1630797" cy="1192543"/>
          </a:xfrm>
        </p:spPr>
        <p:txBody>
          <a:bodyPr/>
          <a:lstStyle>
            <a:lvl1pPr>
              <a:defRPr sz="2000"/>
            </a:lvl1pPr>
          </a:lstStyle>
          <a:p>
            <a:endParaRPr lang="en-US"/>
          </a:p>
        </p:txBody>
      </p:sp>
      <p:sp>
        <p:nvSpPr>
          <p:cNvPr id="31" name="Text Placeholder 13">
            <a:extLst>
              <a:ext uri="{FF2B5EF4-FFF2-40B4-BE49-F238E27FC236}">
                <a16:creationId xmlns:a16="http://schemas.microsoft.com/office/drawing/2014/main" id="{E14D5B56-AFFA-9DE1-64B4-D7B03C148C91}"/>
              </a:ext>
            </a:extLst>
          </p:cNvPr>
          <p:cNvSpPr>
            <a:spLocks noGrp="1"/>
          </p:cNvSpPr>
          <p:nvPr>
            <p:ph type="body" sz="quarter" idx="30"/>
          </p:nvPr>
        </p:nvSpPr>
        <p:spPr>
          <a:xfrm>
            <a:off x="3967830" y="1957499"/>
            <a:ext cx="240108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36" name="Text Placeholder 3">
            <a:extLst>
              <a:ext uri="{FF2B5EF4-FFF2-40B4-BE49-F238E27FC236}">
                <a16:creationId xmlns:a16="http://schemas.microsoft.com/office/drawing/2014/main" id="{979B732D-59AD-FBC4-CB7F-EED9D0947C92}"/>
              </a:ext>
            </a:extLst>
          </p:cNvPr>
          <p:cNvSpPr>
            <a:spLocks noGrp="1"/>
          </p:cNvSpPr>
          <p:nvPr>
            <p:ph type="body" sz="quarter" idx="37"/>
          </p:nvPr>
        </p:nvSpPr>
        <p:spPr>
          <a:xfrm>
            <a:off x="3966764" y="3580341"/>
            <a:ext cx="2402206"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7" name="Text Placeholder 13">
            <a:extLst>
              <a:ext uri="{FF2B5EF4-FFF2-40B4-BE49-F238E27FC236}">
                <a16:creationId xmlns:a16="http://schemas.microsoft.com/office/drawing/2014/main" id="{474ED414-6FDC-D539-1361-D6A58CEE1BE1}"/>
              </a:ext>
            </a:extLst>
          </p:cNvPr>
          <p:cNvSpPr>
            <a:spLocks noGrp="1"/>
          </p:cNvSpPr>
          <p:nvPr>
            <p:ph type="body" sz="quarter" idx="38"/>
          </p:nvPr>
        </p:nvSpPr>
        <p:spPr>
          <a:xfrm>
            <a:off x="3967830" y="3203203"/>
            <a:ext cx="240108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38" name="Text Placeholder 3">
            <a:extLst>
              <a:ext uri="{FF2B5EF4-FFF2-40B4-BE49-F238E27FC236}">
                <a16:creationId xmlns:a16="http://schemas.microsoft.com/office/drawing/2014/main" id="{E829FE62-9903-FF02-9C4A-3A16C6881250}"/>
              </a:ext>
            </a:extLst>
          </p:cNvPr>
          <p:cNvSpPr>
            <a:spLocks noGrp="1"/>
          </p:cNvSpPr>
          <p:nvPr>
            <p:ph type="body" sz="quarter" idx="39"/>
          </p:nvPr>
        </p:nvSpPr>
        <p:spPr>
          <a:xfrm>
            <a:off x="3966764" y="4852550"/>
            <a:ext cx="2402206"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9" name="Text Placeholder 13">
            <a:extLst>
              <a:ext uri="{FF2B5EF4-FFF2-40B4-BE49-F238E27FC236}">
                <a16:creationId xmlns:a16="http://schemas.microsoft.com/office/drawing/2014/main" id="{CD4D61A4-7933-79A9-8F18-678872542E8D}"/>
              </a:ext>
            </a:extLst>
          </p:cNvPr>
          <p:cNvSpPr>
            <a:spLocks noGrp="1"/>
          </p:cNvSpPr>
          <p:nvPr>
            <p:ph type="body" sz="quarter" idx="40"/>
          </p:nvPr>
        </p:nvSpPr>
        <p:spPr>
          <a:xfrm>
            <a:off x="3967830" y="4475412"/>
            <a:ext cx="240108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40" name="Text Placeholder 3">
            <a:extLst>
              <a:ext uri="{FF2B5EF4-FFF2-40B4-BE49-F238E27FC236}">
                <a16:creationId xmlns:a16="http://schemas.microsoft.com/office/drawing/2014/main" id="{419E2999-C01B-27DD-8ADE-6001F8D0409A}"/>
              </a:ext>
            </a:extLst>
          </p:cNvPr>
          <p:cNvSpPr>
            <a:spLocks noGrp="1"/>
          </p:cNvSpPr>
          <p:nvPr>
            <p:ph type="body" sz="quarter" idx="41"/>
          </p:nvPr>
        </p:nvSpPr>
        <p:spPr>
          <a:xfrm>
            <a:off x="3966764" y="6164515"/>
            <a:ext cx="2402206"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41" name="Text Placeholder 13">
            <a:extLst>
              <a:ext uri="{FF2B5EF4-FFF2-40B4-BE49-F238E27FC236}">
                <a16:creationId xmlns:a16="http://schemas.microsoft.com/office/drawing/2014/main" id="{9578438C-BF10-A4D9-375A-06D79D8945F2}"/>
              </a:ext>
            </a:extLst>
          </p:cNvPr>
          <p:cNvSpPr>
            <a:spLocks noGrp="1"/>
          </p:cNvSpPr>
          <p:nvPr>
            <p:ph type="body" sz="quarter" idx="42"/>
          </p:nvPr>
        </p:nvSpPr>
        <p:spPr>
          <a:xfrm>
            <a:off x="3967830" y="5787377"/>
            <a:ext cx="240108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42" name="Text Placeholder 3">
            <a:extLst>
              <a:ext uri="{FF2B5EF4-FFF2-40B4-BE49-F238E27FC236}">
                <a16:creationId xmlns:a16="http://schemas.microsoft.com/office/drawing/2014/main" id="{AAA0D570-46F4-3A83-3636-45AEFE2E9797}"/>
              </a:ext>
            </a:extLst>
          </p:cNvPr>
          <p:cNvSpPr>
            <a:spLocks noGrp="1"/>
          </p:cNvSpPr>
          <p:nvPr>
            <p:ph type="body" sz="quarter" idx="43"/>
          </p:nvPr>
        </p:nvSpPr>
        <p:spPr>
          <a:xfrm>
            <a:off x="3966764" y="7463228"/>
            <a:ext cx="2402206"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43" name="Text Placeholder 13">
            <a:extLst>
              <a:ext uri="{FF2B5EF4-FFF2-40B4-BE49-F238E27FC236}">
                <a16:creationId xmlns:a16="http://schemas.microsoft.com/office/drawing/2014/main" id="{3975EE04-8661-AE39-E4C9-882FF5A0F786}"/>
              </a:ext>
            </a:extLst>
          </p:cNvPr>
          <p:cNvSpPr>
            <a:spLocks noGrp="1"/>
          </p:cNvSpPr>
          <p:nvPr>
            <p:ph type="body" sz="quarter" idx="44"/>
          </p:nvPr>
        </p:nvSpPr>
        <p:spPr>
          <a:xfrm>
            <a:off x="3967830" y="7086090"/>
            <a:ext cx="240108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44" name="Picture Placeholder 38">
            <a:extLst>
              <a:ext uri="{FF2B5EF4-FFF2-40B4-BE49-F238E27FC236}">
                <a16:creationId xmlns:a16="http://schemas.microsoft.com/office/drawing/2014/main" id="{9207D4AD-C819-BEBB-6F6D-5D29E5FC31F6}"/>
              </a:ext>
            </a:extLst>
          </p:cNvPr>
          <p:cNvSpPr>
            <a:spLocks noGrp="1"/>
          </p:cNvSpPr>
          <p:nvPr>
            <p:ph type="pic" sz="quarter" idx="45"/>
          </p:nvPr>
        </p:nvSpPr>
        <p:spPr>
          <a:xfrm>
            <a:off x="2039817" y="1846453"/>
            <a:ext cx="1630797" cy="1192543"/>
          </a:xfrm>
        </p:spPr>
        <p:txBody>
          <a:bodyPr/>
          <a:lstStyle>
            <a:lvl1pPr>
              <a:defRPr sz="2000"/>
            </a:lvl1pPr>
          </a:lstStyle>
          <a:p>
            <a:endParaRPr lang="en-US"/>
          </a:p>
        </p:txBody>
      </p:sp>
      <p:sp>
        <p:nvSpPr>
          <p:cNvPr id="45" name="Picture Placeholder 38">
            <a:extLst>
              <a:ext uri="{FF2B5EF4-FFF2-40B4-BE49-F238E27FC236}">
                <a16:creationId xmlns:a16="http://schemas.microsoft.com/office/drawing/2014/main" id="{09A66CBD-35E2-C128-F8B5-801DE0AD5FBB}"/>
              </a:ext>
            </a:extLst>
          </p:cNvPr>
          <p:cNvSpPr>
            <a:spLocks noGrp="1"/>
          </p:cNvSpPr>
          <p:nvPr>
            <p:ph type="pic" sz="quarter" idx="46"/>
          </p:nvPr>
        </p:nvSpPr>
        <p:spPr>
          <a:xfrm>
            <a:off x="330286" y="3118661"/>
            <a:ext cx="1630797" cy="1192543"/>
          </a:xfrm>
        </p:spPr>
        <p:txBody>
          <a:bodyPr/>
          <a:lstStyle>
            <a:lvl1pPr>
              <a:defRPr sz="2000"/>
            </a:lvl1pPr>
          </a:lstStyle>
          <a:p>
            <a:endParaRPr lang="en-US"/>
          </a:p>
        </p:txBody>
      </p:sp>
      <p:sp>
        <p:nvSpPr>
          <p:cNvPr id="46" name="Picture Placeholder 38">
            <a:extLst>
              <a:ext uri="{FF2B5EF4-FFF2-40B4-BE49-F238E27FC236}">
                <a16:creationId xmlns:a16="http://schemas.microsoft.com/office/drawing/2014/main" id="{9C496A52-8680-5DCF-5C50-AD268821EFC3}"/>
              </a:ext>
            </a:extLst>
          </p:cNvPr>
          <p:cNvSpPr>
            <a:spLocks noGrp="1"/>
          </p:cNvSpPr>
          <p:nvPr>
            <p:ph type="pic" sz="quarter" idx="47"/>
          </p:nvPr>
        </p:nvSpPr>
        <p:spPr>
          <a:xfrm>
            <a:off x="2039817" y="3118661"/>
            <a:ext cx="1630797" cy="1192543"/>
          </a:xfrm>
        </p:spPr>
        <p:txBody>
          <a:bodyPr/>
          <a:lstStyle>
            <a:lvl1pPr>
              <a:defRPr sz="2000"/>
            </a:lvl1pPr>
          </a:lstStyle>
          <a:p>
            <a:endParaRPr lang="en-US"/>
          </a:p>
        </p:txBody>
      </p:sp>
      <p:sp>
        <p:nvSpPr>
          <p:cNvPr id="47" name="Picture Placeholder 38">
            <a:extLst>
              <a:ext uri="{FF2B5EF4-FFF2-40B4-BE49-F238E27FC236}">
                <a16:creationId xmlns:a16="http://schemas.microsoft.com/office/drawing/2014/main" id="{900D1756-3D28-EEBD-2B7C-C031BA4CA099}"/>
              </a:ext>
            </a:extLst>
          </p:cNvPr>
          <p:cNvSpPr>
            <a:spLocks noGrp="1"/>
          </p:cNvSpPr>
          <p:nvPr>
            <p:ph type="pic" sz="quarter" idx="48"/>
          </p:nvPr>
        </p:nvSpPr>
        <p:spPr>
          <a:xfrm>
            <a:off x="330286" y="4377618"/>
            <a:ext cx="1630797" cy="1192543"/>
          </a:xfrm>
        </p:spPr>
        <p:txBody>
          <a:bodyPr/>
          <a:lstStyle>
            <a:lvl1pPr>
              <a:defRPr sz="2000"/>
            </a:lvl1pPr>
          </a:lstStyle>
          <a:p>
            <a:endParaRPr lang="en-US"/>
          </a:p>
        </p:txBody>
      </p:sp>
      <p:sp>
        <p:nvSpPr>
          <p:cNvPr id="48" name="Picture Placeholder 38">
            <a:extLst>
              <a:ext uri="{FF2B5EF4-FFF2-40B4-BE49-F238E27FC236}">
                <a16:creationId xmlns:a16="http://schemas.microsoft.com/office/drawing/2014/main" id="{4676710F-D8BF-A687-8744-4066F1F6A69B}"/>
              </a:ext>
            </a:extLst>
          </p:cNvPr>
          <p:cNvSpPr>
            <a:spLocks noGrp="1"/>
          </p:cNvSpPr>
          <p:nvPr>
            <p:ph type="pic" sz="quarter" idx="49"/>
          </p:nvPr>
        </p:nvSpPr>
        <p:spPr>
          <a:xfrm>
            <a:off x="2039817" y="4377618"/>
            <a:ext cx="1630797" cy="1192543"/>
          </a:xfrm>
        </p:spPr>
        <p:txBody>
          <a:bodyPr/>
          <a:lstStyle>
            <a:lvl1pPr>
              <a:defRPr sz="2000"/>
            </a:lvl1pPr>
          </a:lstStyle>
          <a:p>
            <a:endParaRPr lang="en-US"/>
          </a:p>
        </p:txBody>
      </p:sp>
      <p:sp>
        <p:nvSpPr>
          <p:cNvPr id="49" name="Picture Placeholder 38">
            <a:extLst>
              <a:ext uri="{FF2B5EF4-FFF2-40B4-BE49-F238E27FC236}">
                <a16:creationId xmlns:a16="http://schemas.microsoft.com/office/drawing/2014/main" id="{92448B44-DA8D-1F53-8C9D-25D85A4D21DC}"/>
              </a:ext>
            </a:extLst>
          </p:cNvPr>
          <p:cNvSpPr>
            <a:spLocks noGrp="1"/>
          </p:cNvSpPr>
          <p:nvPr>
            <p:ph type="pic" sz="quarter" idx="50"/>
          </p:nvPr>
        </p:nvSpPr>
        <p:spPr>
          <a:xfrm>
            <a:off x="330286" y="5676331"/>
            <a:ext cx="1630797" cy="1192543"/>
          </a:xfrm>
        </p:spPr>
        <p:txBody>
          <a:bodyPr/>
          <a:lstStyle>
            <a:lvl1pPr>
              <a:defRPr sz="2000"/>
            </a:lvl1pPr>
          </a:lstStyle>
          <a:p>
            <a:endParaRPr lang="en-US"/>
          </a:p>
        </p:txBody>
      </p:sp>
      <p:sp>
        <p:nvSpPr>
          <p:cNvPr id="50" name="Picture Placeholder 38">
            <a:extLst>
              <a:ext uri="{FF2B5EF4-FFF2-40B4-BE49-F238E27FC236}">
                <a16:creationId xmlns:a16="http://schemas.microsoft.com/office/drawing/2014/main" id="{73BE009C-ECBD-2664-839F-470B39A53C0E}"/>
              </a:ext>
            </a:extLst>
          </p:cNvPr>
          <p:cNvSpPr>
            <a:spLocks noGrp="1"/>
          </p:cNvSpPr>
          <p:nvPr>
            <p:ph type="pic" sz="quarter" idx="51"/>
          </p:nvPr>
        </p:nvSpPr>
        <p:spPr>
          <a:xfrm>
            <a:off x="2039817" y="5676331"/>
            <a:ext cx="1630797" cy="1192543"/>
          </a:xfrm>
        </p:spPr>
        <p:txBody>
          <a:bodyPr/>
          <a:lstStyle>
            <a:lvl1pPr>
              <a:defRPr sz="2000"/>
            </a:lvl1pPr>
          </a:lstStyle>
          <a:p>
            <a:endParaRPr lang="en-US"/>
          </a:p>
        </p:txBody>
      </p:sp>
      <p:sp>
        <p:nvSpPr>
          <p:cNvPr id="51" name="Picture Placeholder 38">
            <a:extLst>
              <a:ext uri="{FF2B5EF4-FFF2-40B4-BE49-F238E27FC236}">
                <a16:creationId xmlns:a16="http://schemas.microsoft.com/office/drawing/2014/main" id="{6422DB24-7FA1-B9EF-43DC-9019ABDBF171}"/>
              </a:ext>
            </a:extLst>
          </p:cNvPr>
          <p:cNvSpPr>
            <a:spLocks noGrp="1"/>
          </p:cNvSpPr>
          <p:nvPr>
            <p:ph type="pic" sz="quarter" idx="52"/>
          </p:nvPr>
        </p:nvSpPr>
        <p:spPr>
          <a:xfrm>
            <a:off x="330286" y="7028052"/>
            <a:ext cx="1630797" cy="1192543"/>
          </a:xfrm>
        </p:spPr>
        <p:txBody>
          <a:bodyPr/>
          <a:lstStyle>
            <a:lvl1pPr>
              <a:defRPr sz="2000"/>
            </a:lvl1pPr>
          </a:lstStyle>
          <a:p>
            <a:endParaRPr lang="en-US"/>
          </a:p>
        </p:txBody>
      </p:sp>
      <p:sp>
        <p:nvSpPr>
          <p:cNvPr id="52" name="Picture Placeholder 38">
            <a:extLst>
              <a:ext uri="{FF2B5EF4-FFF2-40B4-BE49-F238E27FC236}">
                <a16:creationId xmlns:a16="http://schemas.microsoft.com/office/drawing/2014/main" id="{0216939B-91AD-2C12-7A38-C2C162ECD51E}"/>
              </a:ext>
            </a:extLst>
          </p:cNvPr>
          <p:cNvSpPr>
            <a:spLocks noGrp="1"/>
          </p:cNvSpPr>
          <p:nvPr>
            <p:ph type="pic" sz="quarter" idx="53"/>
          </p:nvPr>
        </p:nvSpPr>
        <p:spPr>
          <a:xfrm>
            <a:off x="2039817" y="7028052"/>
            <a:ext cx="1630797" cy="1192543"/>
          </a:xfrm>
        </p:spPr>
        <p:txBody>
          <a:bodyPr/>
          <a:lstStyle>
            <a:lvl1pPr>
              <a:defRPr sz="2000"/>
            </a:lvl1pPr>
          </a:lstStyle>
          <a:p>
            <a:endParaRPr lang="en-US"/>
          </a:p>
        </p:txBody>
      </p:sp>
    </p:spTree>
    <p:extLst>
      <p:ext uri="{BB962C8B-B14F-4D97-AF65-F5344CB8AC3E}">
        <p14:creationId xmlns:p14="http://schemas.microsoft.com/office/powerpoint/2010/main" val="44728529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30_Title and Content">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0" y="409198"/>
            <a:ext cx="6426401" cy="1087439"/>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2" y="409198"/>
            <a:ext cx="6003817" cy="1081137"/>
          </a:xfrm>
        </p:spPr>
        <p:txBody>
          <a:bodyPr>
            <a:normAutofit/>
          </a:bodyPr>
          <a:lstStyle>
            <a:lvl1pPr>
              <a:defRPr sz="3200">
                <a:solidFill>
                  <a:schemeClr val="tx1"/>
                </a:solidFill>
              </a:defRPr>
            </a:lvl1pPr>
          </a:lstStyle>
          <a:p>
            <a:r>
              <a:rPr lang="en-US"/>
              <a:t>Click to edit Master title style</a:t>
            </a:r>
          </a:p>
        </p:txBody>
      </p:sp>
      <p:grpSp>
        <p:nvGrpSpPr>
          <p:cNvPr id="3" name="Group 2">
            <a:extLst>
              <a:ext uri="{FF2B5EF4-FFF2-40B4-BE49-F238E27FC236}">
                <a16:creationId xmlns:a16="http://schemas.microsoft.com/office/drawing/2014/main" id="{B1457739-DE3E-32E7-3864-6C5E19537998}"/>
              </a:ext>
            </a:extLst>
          </p:cNvPr>
          <p:cNvGrpSpPr/>
          <p:nvPr userDrawn="1"/>
        </p:nvGrpSpPr>
        <p:grpSpPr>
          <a:xfrm>
            <a:off x="3763618" y="1843444"/>
            <a:ext cx="2679912" cy="6347028"/>
            <a:chOff x="485714" y="2313647"/>
            <a:chExt cx="2538061" cy="9146587"/>
          </a:xfrm>
        </p:grpSpPr>
        <p:grpSp>
          <p:nvGrpSpPr>
            <p:cNvPr id="6" name="Group 5">
              <a:extLst>
                <a:ext uri="{FF2B5EF4-FFF2-40B4-BE49-F238E27FC236}">
                  <a16:creationId xmlns:a16="http://schemas.microsoft.com/office/drawing/2014/main" id="{0BDF1BE2-D1F3-1E85-9BCC-C5732FA9ABC6}"/>
                </a:ext>
              </a:extLst>
            </p:cNvPr>
            <p:cNvGrpSpPr/>
            <p:nvPr userDrawn="1"/>
          </p:nvGrpSpPr>
          <p:grpSpPr>
            <a:xfrm rot="16200000">
              <a:off x="893296" y="1906065"/>
              <a:ext cx="1722890" cy="2538053"/>
              <a:chOff x="1054474" y="1843086"/>
              <a:chExt cx="3062916" cy="1492184"/>
            </a:xfrm>
            <a:solidFill>
              <a:srgbClr val="FFFFFF"/>
            </a:solidFill>
          </p:grpSpPr>
          <p:sp>
            <p:nvSpPr>
              <p:cNvPr id="14" name="Rectangle 13">
                <a:extLst>
                  <a:ext uri="{FF2B5EF4-FFF2-40B4-BE49-F238E27FC236}">
                    <a16:creationId xmlns:a16="http://schemas.microsoft.com/office/drawing/2014/main" id="{8CDEAD0B-5605-9499-A9D3-A6CE406C3CB7}"/>
                  </a:ext>
                </a:extLst>
              </p:cNvPr>
              <p:cNvSpPr/>
              <p:nvPr/>
            </p:nvSpPr>
            <p:spPr>
              <a:xfrm>
                <a:off x="1054475" y="1843086"/>
                <a:ext cx="3062913" cy="1492184"/>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6" name="Rectangle 15">
                <a:extLst>
                  <a:ext uri="{FF2B5EF4-FFF2-40B4-BE49-F238E27FC236}">
                    <a16:creationId xmlns:a16="http://schemas.microsoft.com/office/drawing/2014/main" id="{15AA04AD-9A27-6BFF-79AF-458652A3B759}"/>
                  </a:ext>
                </a:extLst>
              </p:cNvPr>
              <p:cNvSpPr/>
              <p:nvPr userDrawn="1"/>
            </p:nvSpPr>
            <p:spPr>
              <a:xfrm>
                <a:off x="1054474" y="1843088"/>
                <a:ext cx="3062916" cy="83595"/>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nvGrpSpPr>
            <p:cNvPr id="7" name="Group 6">
              <a:extLst>
                <a:ext uri="{FF2B5EF4-FFF2-40B4-BE49-F238E27FC236}">
                  <a16:creationId xmlns:a16="http://schemas.microsoft.com/office/drawing/2014/main" id="{7133851F-5291-9D70-4F35-CDAE437BA510}"/>
                </a:ext>
              </a:extLst>
            </p:cNvPr>
            <p:cNvGrpSpPr/>
            <p:nvPr userDrawn="1"/>
          </p:nvGrpSpPr>
          <p:grpSpPr>
            <a:xfrm rot="16200000">
              <a:off x="893296" y="3738176"/>
              <a:ext cx="1722891" cy="2538053"/>
              <a:chOff x="1054474" y="1843086"/>
              <a:chExt cx="3062917" cy="1492184"/>
            </a:xfrm>
            <a:solidFill>
              <a:srgbClr val="FFFFFF"/>
            </a:solidFill>
          </p:grpSpPr>
          <p:sp>
            <p:nvSpPr>
              <p:cNvPr id="11" name="Rectangle 10">
                <a:extLst>
                  <a:ext uri="{FF2B5EF4-FFF2-40B4-BE49-F238E27FC236}">
                    <a16:creationId xmlns:a16="http://schemas.microsoft.com/office/drawing/2014/main" id="{E1D525F0-B888-6940-1016-D04FC4B93911}"/>
                  </a:ext>
                </a:extLst>
              </p:cNvPr>
              <p:cNvSpPr/>
              <p:nvPr/>
            </p:nvSpPr>
            <p:spPr>
              <a:xfrm>
                <a:off x="1054478" y="1843086"/>
                <a:ext cx="3062913" cy="1492184"/>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2" name="Rectangle 11">
                <a:extLst>
                  <a:ext uri="{FF2B5EF4-FFF2-40B4-BE49-F238E27FC236}">
                    <a16:creationId xmlns:a16="http://schemas.microsoft.com/office/drawing/2014/main" id="{9A51ED3A-4945-645E-0BEB-98016147391A}"/>
                  </a:ext>
                </a:extLst>
              </p:cNvPr>
              <p:cNvSpPr/>
              <p:nvPr userDrawn="1"/>
            </p:nvSpPr>
            <p:spPr>
              <a:xfrm>
                <a:off x="1054474" y="1843088"/>
                <a:ext cx="3062916" cy="83595"/>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nvGrpSpPr>
            <p:cNvPr id="8" name="Group 7">
              <a:extLst>
                <a:ext uri="{FF2B5EF4-FFF2-40B4-BE49-F238E27FC236}">
                  <a16:creationId xmlns:a16="http://schemas.microsoft.com/office/drawing/2014/main" id="{33EFA6F1-A72E-00D1-725E-6A426240E3CF}"/>
                </a:ext>
              </a:extLst>
            </p:cNvPr>
            <p:cNvGrpSpPr/>
            <p:nvPr userDrawn="1"/>
          </p:nvGrpSpPr>
          <p:grpSpPr>
            <a:xfrm rot="16200000">
              <a:off x="-986436" y="7450023"/>
              <a:ext cx="5482365" cy="2538057"/>
              <a:chOff x="-5629038" y="1843087"/>
              <a:chExt cx="9746428" cy="1492186"/>
            </a:xfrm>
            <a:solidFill>
              <a:srgbClr val="FFFFFF"/>
            </a:solidFill>
          </p:grpSpPr>
          <p:sp>
            <p:nvSpPr>
              <p:cNvPr id="9" name="Rectangle 8">
                <a:extLst>
                  <a:ext uri="{FF2B5EF4-FFF2-40B4-BE49-F238E27FC236}">
                    <a16:creationId xmlns:a16="http://schemas.microsoft.com/office/drawing/2014/main" id="{45276F63-E779-8C87-B5CB-78DA24134C61}"/>
                  </a:ext>
                </a:extLst>
              </p:cNvPr>
              <p:cNvSpPr/>
              <p:nvPr/>
            </p:nvSpPr>
            <p:spPr>
              <a:xfrm>
                <a:off x="1054475" y="1843087"/>
                <a:ext cx="3062913" cy="1492183"/>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0" name="Rectangle 9">
                <a:extLst>
                  <a:ext uri="{FF2B5EF4-FFF2-40B4-BE49-F238E27FC236}">
                    <a16:creationId xmlns:a16="http://schemas.microsoft.com/office/drawing/2014/main" id="{60FB653C-89A9-5473-6642-FF44506949D9}"/>
                  </a:ext>
                </a:extLst>
              </p:cNvPr>
              <p:cNvSpPr/>
              <p:nvPr userDrawn="1"/>
            </p:nvSpPr>
            <p:spPr>
              <a:xfrm>
                <a:off x="1054474" y="1843088"/>
                <a:ext cx="3062916" cy="83595"/>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4" name="Rectangle 23">
                <a:extLst>
                  <a:ext uri="{FF2B5EF4-FFF2-40B4-BE49-F238E27FC236}">
                    <a16:creationId xmlns:a16="http://schemas.microsoft.com/office/drawing/2014/main" id="{68DCF228-D0B6-49C6-35FD-E75F98E78BEE}"/>
                  </a:ext>
                </a:extLst>
              </p:cNvPr>
              <p:cNvSpPr/>
              <p:nvPr userDrawn="1"/>
            </p:nvSpPr>
            <p:spPr>
              <a:xfrm>
                <a:off x="-2284911" y="1843088"/>
                <a:ext cx="3062913" cy="1492184"/>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5" name="Rectangle 24">
                <a:extLst>
                  <a:ext uri="{FF2B5EF4-FFF2-40B4-BE49-F238E27FC236}">
                    <a16:creationId xmlns:a16="http://schemas.microsoft.com/office/drawing/2014/main" id="{D57BBA4A-C5A6-BBD0-7482-7988BD2FA729}"/>
                  </a:ext>
                </a:extLst>
              </p:cNvPr>
              <p:cNvSpPr/>
              <p:nvPr userDrawn="1"/>
            </p:nvSpPr>
            <p:spPr>
              <a:xfrm>
                <a:off x="-2284912" y="1843089"/>
                <a:ext cx="3062916" cy="83595"/>
              </a:xfrm>
              <a:prstGeom prst="rect">
                <a:avLst/>
              </a:prstGeom>
              <a:solidFill>
                <a:srgbClr val="F4364C"/>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6" name="Rectangle 25">
                <a:extLst>
                  <a:ext uri="{FF2B5EF4-FFF2-40B4-BE49-F238E27FC236}">
                    <a16:creationId xmlns:a16="http://schemas.microsoft.com/office/drawing/2014/main" id="{1150B61B-ED93-5E7C-90FE-F610047F9619}"/>
                  </a:ext>
                </a:extLst>
              </p:cNvPr>
              <p:cNvSpPr/>
              <p:nvPr userDrawn="1"/>
            </p:nvSpPr>
            <p:spPr>
              <a:xfrm>
                <a:off x="-5629038" y="1843089"/>
                <a:ext cx="3062913" cy="1492184"/>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8" name="Rectangle 27">
                <a:extLst>
                  <a:ext uri="{FF2B5EF4-FFF2-40B4-BE49-F238E27FC236}">
                    <a16:creationId xmlns:a16="http://schemas.microsoft.com/office/drawing/2014/main" id="{03B7D7AE-1427-A63B-19A1-AD3840C44252}"/>
                  </a:ext>
                </a:extLst>
              </p:cNvPr>
              <p:cNvSpPr/>
              <p:nvPr userDrawn="1"/>
            </p:nvSpPr>
            <p:spPr>
              <a:xfrm>
                <a:off x="-5629037" y="1843089"/>
                <a:ext cx="3062917" cy="83595"/>
              </a:xfrm>
              <a:prstGeom prst="rect">
                <a:avLst/>
              </a:prstGeom>
              <a:solidFill>
                <a:srgbClr val="0179D4"/>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sp>
        <p:nvSpPr>
          <p:cNvPr id="17" name="Text Placeholder 3">
            <a:extLst>
              <a:ext uri="{FF2B5EF4-FFF2-40B4-BE49-F238E27FC236}">
                <a16:creationId xmlns:a16="http://schemas.microsoft.com/office/drawing/2014/main" id="{F5A1ADCD-75A1-C99E-20BD-590F980F7B2E}"/>
              </a:ext>
            </a:extLst>
          </p:cNvPr>
          <p:cNvSpPr>
            <a:spLocks noGrp="1"/>
          </p:cNvSpPr>
          <p:nvPr>
            <p:ph type="body" sz="quarter" idx="21"/>
          </p:nvPr>
        </p:nvSpPr>
        <p:spPr>
          <a:xfrm>
            <a:off x="3966764" y="2334637"/>
            <a:ext cx="2402206"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3" name="Picture Placeholder 38">
            <a:extLst>
              <a:ext uri="{FF2B5EF4-FFF2-40B4-BE49-F238E27FC236}">
                <a16:creationId xmlns:a16="http://schemas.microsoft.com/office/drawing/2014/main" id="{4BB074C6-350F-6F51-4F32-EB7ADA977112}"/>
              </a:ext>
            </a:extLst>
          </p:cNvPr>
          <p:cNvSpPr>
            <a:spLocks noGrp="1"/>
          </p:cNvSpPr>
          <p:nvPr>
            <p:ph type="pic" sz="quarter" idx="34"/>
          </p:nvPr>
        </p:nvSpPr>
        <p:spPr>
          <a:xfrm>
            <a:off x="330286" y="1846453"/>
            <a:ext cx="1630797" cy="1192543"/>
          </a:xfrm>
        </p:spPr>
        <p:txBody>
          <a:bodyPr/>
          <a:lstStyle>
            <a:lvl1pPr>
              <a:defRPr sz="2000"/>
            </a:lvl1pPr>
          </a:lstStyle>
          <a:p>
            <a:endParaRPr lang="en-US"/>
          </a:p>
        </p:txBody>
      </p:sp>
      <p:sp>
        <p:nvSpPr>
          <p:cNvPr id="31" name="Text Placeholder 13">
            <a:extLst>
              <a:ext uri="{FF2B5EF4-FFF2-40B4-BE49-F238E27FC236}">
                <a16:creationId xmlns:a16="http://schemas.microsoft.com/office/drawing/2014/main" id="{E14D5B56-AFFA-9DE1-64B4-D7B03C148C91}"/>
              </a:ext>
            </a:extLst>
          </p:cNvPr>
          <p:cNvSpPr>
            <a:spLocks noGrp="1"/>
          </p:cNvSpPr>
          <p:nvPr>
            <p:ph type="body" sz="quarter" idx="30"/>
          </p:nvPr>
        </p:nvSpPr>
        <p:spPr>
          <a:xfrm>
            <a:off x="3967830" y="1957499"/>
            <a:ext cx="240108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36" name="Text Placeholder 3">
            <a:extLst>
              <a:ext uri="{FF2B5EF4-FFF2-40B4-BE49-F238E27FC236}">
                <a16:creationId xmlns:a16="http://schemas.microsoft.com/office/drawing/2014/main" id="{979B732D-59AD-FBC4-CB7F-EED9D0947C92}"/>
              </a:ext>
            </a:extLst>
          </p:cNvPr>
          <p:cNvSpPr>
            <a:spLocks noGrp="1"/>
          </p:cNvSpPr>
          <p:nvPr>
            <p:ph type="body" sz="quarter" idx="37"/>
          </p:nvPr>
        </p:nvSpPr>
        <p:spPr>
          <a:xfrm>
            <a:off x="3966764" y="3580341"/>
            <a:ext cx="2402206"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7" name="Text Placeholder 13">
            <a:extLst>
              <a:ext uri="{FF2B5EF4-FFF2-40B4-BE49-F238E27FC236}">
                <a16:creationId xmlns:a16="http://schemas.microsoft.com/office/drawing/2014/main" id="{474ED414-6FDC-D539-1361-D6A58CEE1BE1}"/>
              </a:ext>
            </a:extLst>
          </p:cNvPr>
          <p:cNvSpPr>
            <a:spLocks noGrp="1"/>
          </p:cNvSpPr>
          <p:nvPr>
            <p:ph type="body" sz="quarter" idx="38"/>
          </p:nvPr>
        </p:nvSpPr>
        <p:spPr>
          <a:xfrm>
            <a:off x="3967830" y="3203203"/>
            <a:ext cx="240108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38" name="Text Placeholder 3">
            <a:extLst>
              <a:ext uri="{FF2B5EF4-FFF2-40B4-BE49-F238E27FC236}">
                <a16:creationId xmlns:a16="http://schemas.microsoft.com/office/drawing/2014/main" id="{E829FE62-9903-FF02-9C4A-3A16C6881250}"/>
              </a:ext>
            </a:extLst>
          </p:cNvPr>
          <p:cNvSpPr>
            <a:spLocks noGrp="1"/>
          </p:cNvSpPr>
          <p:nvPr>
            <p:ph type="body" sz="quarter" idx="39"/>
          </p:nvPr>
        </p:nvSpPr>
        <p:spPr>
          <a:xfrm>
            <a:off x="3966764" y="4852550"/>
            <a:ext cx="2402206"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9" name="Text Placeholder 13">
            <a:extLst>
              <a:ext uri="{FF2B5EF4-FFF2-40B4-BE49-F238E27FC236}">
                <a16:creationId xmlns:a16="http://schemas.microsoft.com/office/drawing/2014/main" id="{CD4D61A4-7933-79A9-8F18-678872542E8D}"/>
              </a:ext>
            </a:extLst>
          </p:cNvPr>
          <p:cNvSpPr>
            <a:spLocks noGrp="1"/>
          </p:cNvSpPr>
          <p:nvPr>
            <p:ph type="body" sz="quarter" idx="40"/>
          </p:nvPr>
        </p:nvSpPr>
        <p:spPr>
          <a:xfrm>
            <a:off x="3967830" y="4475412"/>
            <a:ext cx="240108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40" name="Text Placeholder 3">
            <a:extLst>
              <a:ext uri="{FF2B5EF4-FFF2-40B4-BE49-F238E27FC236}">
                <a16:creationId xmlns:a16="http://schemas.microsoft.com/office/drawing/2014/main" id="{419E2999-C01B-27DD-8ADE-6001F8D0409A}"/>
              </a:ext>
            </a:extLst>
          </p:cNvPr>
          <p:cNvSpPr>
            <a:spLocks noGrp="1"/>
          </p:cNvSpPr>
          <p:nvPr>
            <p:ph type="body" sz="quarter" idx="41"/>
          </p:nvPr>
        </p:nvSpPr>
        <p:spPr>
          <a:xfrm>
            <a:off x="3966764" y="6164515"/>
            <a:ext cx="2402206"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41" name="Text Placeholder 13">
            <a:extLst>
              <a:ext uri="{FF2B5EF4-FFF2-40B4-BE49-F238E27FC236}">
                <a16:creationId xmlns:a16="http://schemas.microsoft.com/office/drawing/2014/main" id="{9578438C-BF10-A4D9-375A-06D79D8945F2}"/>
              </a:ext>
            </a:extLst>
          </p:cNvPr>
          <p:cNvSpPr>
            <a:spLocks noGrp="1"/>
          </p:cNvSpPr>
          <p:nvPr>
            <p:ph type="body" sz="quarter" idx="42"/>
          </p:nvPr>
        </p:nvSpPr>
        <p:spPr>
          <a:xfrm>
            <a:off x="3967830" y="5787377"/>
            <a:ext cx="240108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42" name="Text Placeholder 3">
            <a:extLst>
              <a:ext uri="{FF2B5EF4-FFF2-40B4-BE49-F238E27FC236}">
                <a16:creationId xmlns:a16="http://schemas.microsoft.com/office/drawing/2014/main" id="{AAA0D570-46F4-3A83-3636-45AEFE2E9797}"/>
              </a:ext>
            </a:extLst>
          </p:cNvPr>
          <p:cNvSpPr>
            <a:spLocks noGrp="1"/>
          </p:cNvSpPr>
          <p:nvPr>
            <p:ph type="body" sz="quarter" idx="43"/>
          </p:nvPr>
        </p:nvSpPr>
        <p:spPr>
          <a:xfrm>
            <a:off x="3966764" y="7463228"/>
            <a:ext cx="2402206"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43" name="Text Placeholder 13">
            <a:extLst>
              <a:ext uri="{FF2B5EF4-FFF2-40B4-BE49-F238E27FC236}">
                <a16:creationId xmlns:a16="http://schemas.microsoft.com/office/drawing/2014/main" id="{3975EE04-8661-AE39-E4C9-882FF5A0F786}"/>
              </a:ext>
            </a:extLst>
          </p:cNvPr>
          <p:cNvSpPr>
            <a:spLocks noGrp="1"/>
          </p:cNvSpPr>
          <p:nvPr>
            <p:ph type="body" sz="quarter" idx="44"/>
          </p:nvPr>
        </p:nvSpPr>
        <p:spPr>
          <a:xfrm>
            <a:off x="3967830" y="7086090"/>
            <a:ext cx="240108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44" name="Picture Placeholder 38">
            <a:extLst>
              <a:ext uri="{FF2B5EF4-FFF2-40B4-BE49-F238E27FC236}">
                <a16:creationId xmlns:a16="http://schemas.microsoft.com/office/drawing/2014/main" id="{9207D4AD-C819-BEBB-6F6D-5D29E5FC31F6}"/>
              </a:ext>
            </a:extLst>
          </p:cNvPr>
          <p:cNvSpPr>
            <a:spLocks noGrp="1"/>
          </p:cNvSpPr>
          <p:nvPr>
            <p:ph type="pic" sz="quarter" idx="45"/>
          </p:nvPr>
        </p:nvSpPr>
        <p:spPr>
          <a:xfrm>
            <a:off x="2039817" y="1846453"/>
            <a:ext cx="1630797" cy="1192543"/>
          </a:xfrm>
        </p:spPr>
        <p:txBody>
          <a:bodyPr/>
          <a:lstStyle>
            <a:lvl1pPr>
              <a:defRPr sz="2000"/>
            </a:lvl1pPr>
          </a:lstStyle>
          <a:p>
            <a:endParaRPr lang="en-US"/>
          </a:p>
        </p:txBody>
      </p:sp>
      <p:sp>
        <p:nvSpPr>
          <p:cNvPr id="45" name="Picture Placeholder 38">
            <a:extLst>
              <a:ext uri="{FF2B5EF4-FFF2-40B4-BE49-F238E27FC236}">
                <a16:creationId xmlns:a16="http://schemas.microsoft.com/office/drawing/2014/main" id="{09A66CBD-35E2-C128-F8B5-801DE0AD5FBB}"/>
              </a:ext>
            </a:extLst>
          </p:cNvPr>
          <p:cNvSpPr>
            <a:spLocks noGrp="1"/>
          </p:cNvSpPr>
          <p:nvPr>
            <p:ph type="pic" sz="quarter" idx="46"/>
          </p:nvPr>
        </p:nvSpPr>
        <p:spPr>
          <a:xfrm>
            <a:off x="330286" y="3118661"/>
            <a:ext cx="1630797" cy="1192543"/>
          </a:xfrm>
        </p:spPr>
        <p:txBody>
          <a:bodyPr/>
          <a:lstStyle>
            <a:lvl1pPr>
              <a:defRPr sz="2000"/>
            </a:lvl1pPr>
          </a:lstStyle>
          <a:p>
            <a:endParaRPr lang="en-US"/>
          </a:p>
        </p:txBody>
      </p:sp>
      <p:sp>
        <p:nvSpPr>
          <p:cNvPr id="46" name="Picture Placeholder 38">
            <a:extLst>
              <a:ext uri="{FF2B5EF4-FFF2-40B4-BE49-F238E27FC236}">
                <a16:creationId xmlns:a16="http://schemas.microsoft.com/office/drawing/2014/main" id="{9C496A52-8680-5DCF-5C50-AD268821EFC3}"/>
              </a:ext>
            </a:extLst>
          </p:cNvPr>
          <p:cNvSpPr>
            <a:spLocks noGrp="1"/>
          </p:cNvSpPr>
          <p:nvPr>
            <p:ph type="pic" sz="quarter" idx="47"/>
          </p:nvPr>
        </p:nvSpPr>
        <p:spPr>
          <a:xfrm>
            <a:off x="2039817" y="3118661"/>
            <a:ext cx="1630797" cy="1192543"/>
          </a:xfrm>
        </p:spPr>
        <p:txBody>
          <a:bodyPr/>
          <a:lstStyle>
            <a:lvl1pPr>
              <a:defRPr sz="2000"/>
            </a:lvl1pPr>
          </a:lstStyle>
          <a:p>
            <a:endParaRPr lang="en-US"/>
          </a:p>
        </p:txBody>
      </p:sp>
      <p:sp>
        <p:nvSpPr>
          <p:cNvPr id="47" name="Picture Placeholder 38">
            <a:extLst>
              <a:ext uri="{FF2B5EF4-FFF2-40B4-BE49-F238E27FC236}">
                <a16:creationId xmlns:a16="http://schemas.microsoft.com/office/drawing/2014/main" id="{900D1756-3D28-EEBD-2B7C-C031BA4CA099}"/>
              </a:ext>
            </a:extLst>
          </p:cNvPr>
          <p:cNvSpPr>
            <a:spLocks noGrp="1"/>
          </p:cNvSpPr>
          <p:nvPr>
            <p:ph type="pic" sz="quarter" idx="48"/>
          </p:nvPr>
        </p:nvSpPr>
        <p:spPr>
          <a:xfrm>
            <a:off x="330286" y="4377618"/>
            <a:ext cx="1630797" cy="1192543"/>
          </a:xfrm>
        </p:spPr>
        <p:txBody>
          <a:bodyPr/>
          <a:lstStyle>
            <a:lvl1pPr>
              <a:defRPr sz="2000"/>
            </a:lvl1pPr>
          </a:lstStyle>
          <a:p>
            <a:endParaRPr lang="en-US"/>
          </a:p>
        </p:txBody>
      </p:sp>
      <p:sp>
        <p:nvSpPr>
          <p:cNvPr id="48" name="Picture Placeholder 38">
            <a:extLst>
              <a:ext uri="{FF2B5EF4-FFF2-40B4-BE49-F238E27FC236}">
                <a16:creationId xmlns:a16="http://schemas.microsoft.com/office/drawing/2014/main" id="{4676710F-D8BF-A687-8744-4066F1F6A69B}"/>
              </a:ext>
            </a:extLst>
          </p:cNvPr>
          <p:cNvSpPr>
            <a:spLocks noGrp="1"/>
          </p:cNvSpPr>
          <p:nvPr>
            <p:ph type="pic" sz="quarter" idx="49"/>
          </p:nvPr>
        </p:nvSpPr>
        <p:spPr>
          <a:xfrm>
            <a:off x="2039817" y="4377618"/>
            <a:ext cx="1630797" cy="1192543"/>
          </a:xfrm>
        </p:spPr>
        <p:txBody>
          <a:bodyPr/>
          <a:lstStyle>
            <a:lvl1pPr>
              <a:defRPr sz="2000"/>
            </a:lvl1pPr>
          </a:lstStyle>
          <a:p>
            <a:endParaRPr lang="en-US"/>
          </a:p>
        </p:txBody>
      </p:sp>
      <p:sp>
        <p:nvSpPr>
          <p:cNvPr id="49" name="Picture Placeholder 38">
            <a:extLst>
              <a:ext uri="{FF2B5EF4-FFF2-40B4-BE49-F238E27FC236}">
                <a16:creationId xmlns:a16="http://schemas.microsoft.com/office/drawing/2014/main" id="{92448B44-DA8D-1F53-8C9D-25D85A4D21DC}"/>
              </a:ext>
            </a:extLst>
          </p:cNvPr>
          <p:cNvSpPr>
            <a:spLocks noGrp="1"/>
          </p:cNvSpPr>
          <p:nvPr>
            <p:ph type="pic" sz="quarter" idx="50"/>
          </p:nvPr>
        </p:nvSpPr>
        <p:spPr>
          <a:xfrm>
            <a:off x="330286" y="5676331"/>
            <a:ext cx="1630797" cy="1192543"/>
          </a:xfrm>
        </p:spPr>
        <p:txBody>
          <a:bodyPr/>
          <a:lstStyle>
            <a:lvl1pPr>
              <a:defRPr sz="2000"/>
            </a:lvl1pPr>
          </a:lstStyle>
          <a:p>
            <a:endParaRPr lang="en-US"/>
          </a:p>
        </p:txBody>
      </p:sp>
      <p:sp>
        <p:nvSpPr>
          <p:cNvPr id="50" name="Picture Placeholder 38">
            <a:extLst>
              <a:ext uri="{FF2B5EF4-FFF2-40B4-BE49-F238E27FC236}">
                <a16:creationId xmlns:a16="http://schemas.microsoft.com/office/drawing/2014/main" id="{73BE009C-ECBD-2664-839F-470B39A53C0E}"/>
              </a:ext>
            </a:extLst>
          </p:cNvPr>
          <p:cNvSpPr>
            <a:spLocks noGrp="1"/>
          </p:cNvSpPr>
          <p:nvPr>
            <p:ph type="pic" sz="quarter" idx="51"/>
          </p:nvPr>
        </p:nvSpPr>
        <p:spPr>
          <a:xfrm>
            <a:off x="2039817" y="5676331"/>
            <a:ext cx="1630797" cy="1192543"/>
          </a:xfrm>
        </p:spPr>
        <p:txBody>
          <a:bodyPr/>
          <a:lstStyle>
            <a:lvl1pPr>
              <a:defRPr sz="2000"/>
            </a:lvl1pPr>
          </a:lstStyle>
          <a:p>
            <a:endParaRPr lang="en-US"/>
          </a:p>
        </p:txBody>
      </p:sp>
      <p:sp>
        <p:nvSpPr>
          <p:cNvPr id="51" name="Picture Placeholder 38">
            <a:extLst>
              <a:ext uri="{FF2B5EF4-FFF2-40B4-BE49-F238E27FC236}">
                <a16:creationId xmlns:a16="http://schemas.microsoft.com/office/drawing/2014/main" id="{6422DB24-7FA1-B9EF-43DC-9019ABDBF171}"/>
              </a:ext>
            </a:extLst>
          </p:cNvPr>
          <p:cNvSpPr>
            <a:spLocks noGrp="1"/>
          </p:cNvSpPr>
          <p:nvPr>
            <p:ph type="pic" sz="quarter" idx="52"/>
          </p:nvPr>
        </p:nvSpPr>
        <p:spPr>
          <a:xfrm>
            <a:off x="330286" y="7028052"/>
            <a:ext cx="1630797" cy="1192543"/>
          </a:xfrm>
        </p:spPr>
        <p:txBody>
          <a:bodyPr/>
          <a:lstStyle>
            <a:lvl1pPr>
              <a:defRPr sz="2000"/>
            </a:lvl1pPr>
          </a:lstStyle>
          <a:p>
            <a:endParaRPr lang="en-US"/>
          </a:p>
        </p:txBody>
      </p:sp>
      <p:sp>
        <p:nvSpPr>
          <p:cNvPr id="52" name="Picture Placeholder 38">
            <a:extLst>
              <a:ext uri="{FF2B5EF4-FFF2-40B4-BE49-F238E27FC236}">
                <a16:creationId xmlns:a16="http://schemas.microsoft.com/office/drawing/2014/main" id="{0216939B-91AD-2C12-7A38-C2C162ECD51E}"/>
              </a:ext>
            </a:extLst>
          </p:cNvPr>
          <p:cNvSpPr>
            <a:spLocks noGrp="1"/>
          </p:cNvSpPr>
          <p:nvPr>
            <p:ph type="pic" sz="quarter" idx="53"/>
          </p:nvPr>
        </p:nvSpPr>
        <p:spPr>
          <a:xfrm>
            <a:off x="2039817" y="7028052"/>
            <a:ext cx="1630797" cy="1192543"/>
          </a:xfrm>
        </p:spPr>
        <p:txBody>
          <a:bodyPr/>
          <a:lstStyle>
            <a:lvl1pPr>
              <a:defRPr sz="2000"/>
            </a:lvl1pPr>
          </a:lstStyle>
          <a:p>
            <a:endParaRPr lang="en-US"/>
          </a:p>
        </p:txBody>
      </p:sp>
    </p:spTree>
    <p:extLst>
      <p:ext uri="{BB962C8B-B14F-4D97-AF65-F5344CB8AC3E}">
        <p14:creationId xmlns:p14="http://schemas.microsoft.com/office/powerpoint/2010/main" val="63521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le and Content">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AFA581-F5EF-E825-F4BA-40CD16166B46}"/>
              </a:ext>
            </a:extLst>
          </p:cNvPr>
          <p:cNvGrpSpPr/>
          <p:nvPr userDrawn="1"/>
        </p:nvGrpSpPr>
        <p:grpSpPr>
          <a:xfrm>
            <a:off x="0" y="198782"/>
            <a:ext cx="8984909" cy="8945218"/>
            <a:chOff x="75152" y="-8635577"/>
            <a:chExt cx="15817929" cy="15748051"/>
          </a:xfrm>
        </p:grpSpPr>
        <p:sp>
          <p:nvSpPr>
            <p:cNvPr id="13" name="Rectangle 12">
              <a:extLst>
                <a:ext uri="{FF2B5EF4-FFF2-40B4-BE49-F238E27FC236}">
                  <a16:creationId xmlns:a16="http://schemas.microsoft.com/office/drawing/2014/main" id="{7AFC10E5-A63E-9BDE-5884-312D677AC0F8}"/>
                </a:ext>
              </a:extLst>
            </p:cNvPr>
            <p:cNvSpPr/>
            <p:nvPr userDrawn="1"/>
          </p:nvSpPr>
          <p:spPr>
            <a:xfrm>
              <a:off x="75152" y="-8635577"/>
              <a:ext cx="11745754" cy="15398094"/>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625751" y="6094298"/>
              <a:ext cx="2267330" cy="1018176"/>
            </a:xfrm>
            <a:prstGeom prst="rect">
              <a:avLst/>
            </a:prstGeom>
          </p:spPr>
        </p:pic>
      </p:gr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2" y="4186068"/>
            <a:ext cx="6003817" cy="1081137"/>
          </a:xfrm>
        </p:spPr>
        <p:txBody>
          <a:bodyPr>
            <a:normAutofit/>
          </a:bodyPr>
          <a:lstStyle>
            <a:lvl1pPr>
              <a:defRPr sz="3200">
                <a:solidFill>
                  <a:schemeClr val="bg1"/>
                </a:solidFill>
              </a:defRPr>
            </a:lvl1pPr>
          </a:lstStyle>
          <a:p>
            <a:r>
              <a:rPr lang="en-US"/>
              <a:t>Click to edit Master title style</a:t>
            </a:r>
          </a:p>
        </p:txBody>
      </p:sp>
    </p:spTree>
    <p:extLst>
      <p:ext uri="{BB962C8B-B14F-4D97-AF65-F5344CB8AC3E}">
        <p14:creationId xmlns:p14="http://schemas.microsoft.com/office/powerpoint/2010/main" val="107404126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31_Title and Content">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0" y="409198"/>
            <a:ext cx="6426401" cy="1087439"/>
          </a:xfrm>
          <a:prstGeom prst="rect">
            <a:avLst/>
          </a:prstGeom>
          <a:solidFill>
            <a:srgbClr val="F4364C"/>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2" y="409198"/>
            <a:ext cx="6003817" cy="1081137"/>
          </a:xfrm>
        </p:spPr>
        <p:txBody>
          <a:bodyPr>
            <a:normAutofit/>
          </a:bodyPr>
          <a:lstStyle>
            <a:lvl1pPr>
              <a:defRPr sz="3200">
                <a:solidFill>
                  <a:schemeClr val="bg1"/>
                </a:solidFill>
              </a:defRPr>
            </a:lvl1pPr>
          </a:lstStyle>
          <a:p>
            <a:r>
              <a:rPr lang="en-US"/>
              <a:t>Click to edit Master title style</a:t>
            </a:r>
          </a:p>
        </p:txBody>
      </p:sp>
      <p:grpSp>
        <p:nvGrpSpPr>
          <p:cNvPr id="3" name="Group 2">
            <a:extLst>
              <a:ext uri="{FF2B5EF4-FFF2-40B4-BE49-F238E27FC236}">
                <a16:creationId xmlns:a16="http://schemas.microsoft.com/office/drawing/2014/main" id="{B1457739-DE3E-32E7-3864-6C5E19537998}"/>
              </a:ext>
            </a:extLst>
          </p:cNvPr>
          <p:cNvGrpSpPr/>
          <p:nvPr userDrawn="1"/>
        </p:nvGrpSpPr>
        <p:grpSpPr>
          <a:xfrm>
            <a:off x="3763618" y="1843444"/>
            <a:ext cx="2679912" cy="6347028"/>
            <a:chOff x="485714" y="2313647"/>
            <a:chExt cx="2538061" cy="9146587"/>
          </a:xfrm>
        </p:grpSpPr>
        <p:grpSp>
          <p:nvGrpSpPr>
            <p:cNvPr id="6" name="Group 5">
              <a:extLst>
                <a:ext uri="{FF2B5EF4-FFF2-40B4-BE49-F238E27FC236}">
                  <a16:creationId xmlns:a16="http://schemas.microsoft.com/office/drawing/2014/main" id="{0BDF1BE2-D1F3-1E85-9BCC-C5732FA9ABC6}"/>
                </a:ext>
              </a:extLst>
            </p:cNvPr>
            <p:cNvGrpSpPr/>
            <p:nvPr userDrawn="1"/>
          </p:nvGrpSpPr>
          <p:grpSpPr>
            <a:xfrm rot="16200000">
              <a:off x="893296" y="1906065"/>
              <a:ext cx="1722890" cy="2538053"/>
              <a:chOff x="1054474" y="1843086"/>
              <a:chExt cx="3062916" cy="1492184"/>
            </a:xfrm>
            <a:solidFill>
              <a:srgbClr val="FFFFFF"/>
            </a:solidFill>
          </p:grpSpPr>
          <p:sp>
            <p:nvSpPr>
              <p:cNvPr id="14" name="Rectangle 13">
                <a:extLst>
                  <a:ext uri="{FF2B5EF4-FFF2-40B4-BE49-F238E27FC236}">
                    <a16:creationId xmlns:a16="http://schemas.microsoft.com/office/drawing/2014/main" id="{8CDEAD0B-5605-9499-A9D3-A6CE406C3CB7}"/>
                  </a:ext>
                </a:extLst>
              </p:cNvPr>
              <p:cNvSpPr/>
              <p:nvPr/>
            </p:nvSpPr>
            <p:spPr>
              <a:xfrm>
                <a:off x="1054475" y="1843086"/>
                <a:ext cx="3062913" cy="1492184"/>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6" name="Rectangle 15">
                <a:extLst>
                  <a:ext uri="{FF2B5EF4-FFF2-40B4-BE49-F238E27FC236}">
                    <a16:creationId xmlns:a16="http://schemas.microsoft.com/office/drawing/2014/main" id="{15AA04AD-9A27-6BFF-79AF-458652A3B759}"/>
                  </a:ext>
                </a:extLst>
              </p:cNvPr>
              <p:cNvSpPr/>
              <p:nvPr userDrawn="1"/>
            </p:nvSpPr>
            <p:spPr>
              <a:xfrm>
                <a:off x="1054474" y="1843088"/>
                <a:ext cx="3062916" cy="83595"/>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nvGrpSpPr>
            <p:cNvPr id="7" name="Group 6">
              <a:extLst>
                <a:ext uri="{FF2B5EF4-FFF2-40B4-BE49-F238E27FC236}">
                  <a16:creationId xmlns:a16="http://schemas.microsoft.com/office/drawing/2014/main" id="{7133851F-5291-9D70-4F35-CDAE437BA510}"/>
                </a:ext>
              </a:extLst>
            </p:cNvPr>
            <p:cNvGrpSpPr/>
            <p:nvPr userDrawn="1"/>
          </p:nvGrpSpPr>
          <p:grpSpPr>
            <a:xfrm rot="16200000">
              <a:off x="893296" y="3738176"/>
              <a:ext cx="1722891" cy="2538053"/>
              <a:chOff x="1054474" y="1843086"/>
              <a:chExt cx="3062917" cy="1492184"/>
            </a:xfrm>
            <a:solidFill>
              <a:srgbClr val="FFFFFF"/>
            </a:solidFill>
          </p:grpSpPr>
          <p:sp>
            <p:nvSpPr>
              <p:cNvPr id="11" name="Rectangle 10">
                <a:extLst>
                  <a:ext uri="{FF2B5EF4-FFF2-40B4-BE49-F238E27FC236}">
                    <a16:creationId xmlns:a16="http://schemas.microsoft.com/office/drawing/2014/main" id="{E1D525F0-B888-6940-1016-D04FC4B93911}"/>
                  </a:ext>
                </a:extLst>
              </p:cNvPr>
              <p:cNvSpPr/>
              <p:nvPr/>
            </p:nvSpPr>
            <p:spPr>
              <a:xfrm>
                <a:off x="1054478" y="1843086"/>
                <a:ext cx="3062913" cy="1492184"/>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2" name="Rectangle 11">
                <a:extLst>
                  <a:ext uri="{FF2B5EF4-FFF2-40B4-BE49-F238E27FC236}">
                    <a16:creationId xmlns:a16="http://schemas.microsoft.com/office/drawing/2014/main" id="{9A51ED3A-4945-645E-0BEB-98016147391A}"/>
                  </a:ext>
                </a:extLst>
              </p:cNvPr>
              <p:cNvSpPr/>
              <p:nvPr userDrawn="1"/>
            </p:nvSpPr>
            <p:spPr>
              <a:xfrm>
                <a:off x="1054474" y="1843088"/>
                <a:ext cx="3062916" cy="83595"/>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nvGrpSpPr>
            <p:cNvPr id="8" name="Group 7">
              <a:extLst>
                <a:ext uri="{FF2B5EF4-FFF2-40B4-BE49-F238E27FC236}">
                  <a16:creationId xmlns:a16="http://schemas.microsoft.com/office/drawing/2014/main" id="{33EFA6F1-A72E-00D1-725E-6A426240E3CF}"/>
                </a:ext>
              </a:extLst>
            </p:cNvPr>
            <p:cNvGrpSpPr/>
            <p:nvPr userDrawn="1"/>
          </p:nvGrpSpPr>
          <p:grpSpPr>
            <a:xfrm rot="16200000">
              <a:off x="-986436" y="7450023"/>
              <a:ext cx="5482365" cy="2538057"/>
              <a:chOff x="-5629038" y="1843087"/>
              <a:chExt cx="9746428" cy="1492186"/>
            </a:xfrm>
            <a:solidFill>
              <a:srgbClr val="FFFFFF"/>
            </a:solidFill>
          </p:grpSpPr>
          <p:sp>
            <p:nvSpPr>
              <p:cNvPr id="9" name="Rectangle 8">
                <a:extLst>
                  <a:ext uri="{FF2B5EF4-FFF2-40B4-BE49-F238E27FC236}">
                    <a16:creationId xmlns:a16="http://schemas.microsoft.com/office/drawing/2014/main" id="{45276F63-E779-8C87-B5CB-78DA24134C61}"/>
                  </a:ext>
                </a:extLst>
              </p:cNvPr>
              <p:cNvSpPr/>
              <p:nvPr/>
            </p:nvSpPr>
            <p:spPr>
              <a:xfrm>
                <a:off x="1054475" y="1843087"/>
                <a:ext cx="3062913" cy="1492183"/>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0" name="Rectangle 9">
                <a:extLst>
                  <a:ext uri="{FF2B5EF4-FFF2-40B4-BE49-F238E27FC236}">
                    <a16:creationId xmlns:a16="http://schemas.microsoft.com/office/drawing/2014/main" id="{60FB653C-89A9-5473-6642-FF44506949D9}"/>
                  </a:ext>
                </a:extLst>
              </p:cNvPr>
              <p:cNvSpPr/>
              <p:nvPr userDrawn="1"/>
            </p:nvSpPr>
            <p:spPr>
              <a:xfrm>
                <a:off x="1054474" y="1843088"/>
                <a:ext cx="3062916" cy="83595"/>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4" name="Rectangle 23">
                <a:extLst>
                  <a:ext uri="{FF2B5EF4-FFF2-40B4-BE49-F238E27FC236}">
                    <a16:creationId xmlns:a16="http://schemas.microsoft.com/office/drawing/2014/main" id="{68DCF228-D0B6-49C6-35FD-E75F98E78BEE}"/>
                  </a:ext>
                </a:extLst>
              </p:cNvPr>
              <p:cNvSpPr/>
              <p:nvPr userDrawn="1"/>
            </p:nvSpPr>
            <p:spPr>
              <a:xfrm>
                <a:off x="-2284911" y="1843088"/>
                <a:ext cx="3062913" cy="1492184"/>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5" name="Rectangle 24">
                <a:extLst>
                  <a:ext uri="{FF2B5EF4-FFF2-40B4-BE49-F238E27FC236}">
                    <a16:creationId xmlns:a16="http://schemas.microsoft.com/office/drawing/2014/main" id="{D57BBA4A-C5A6-BBD0-7482-7988BD2FA729}"/>
                  </a:ext>
                </a:extLst>
              </p:cNvPr>
              <p:cNvSpPr/>
              <p:nvPr userDrawn="1"/>
            </p:nvSpPr>
            <p:spPr>
              <a:xfrm>
                <a:off x="-2284912" y="1843089"/>
                <a:ext cx="3062916" cy="83595"/>
              </a:xfrm>
              <a:prstGeom prst="rect">
                <a:avLst/>
              </a:prstGeom>
              <a:solidFill>
                <a:srgbClr val="F4364C"/>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6" name="Rectangle 25">
                <a:extLst>
                  <a:ext uri="{FF2B5EF4-FFF2-40B4-BE49-F238E27FC236}">
                    <a16:creationId xmlns:a16="http://schemas.microsoft.com/office/drawing/2014/main" id="{1150B61B-ED93-5E7C-90FE-F610047F9619}"/>
                  </a:ext>
                </a:extLst>
              </p:cNvPr>
              <p:cNvSpPr/>
              <p:nvPr userDrawn="1"/>
            </p:nvSpPr>
            <p:spPr>
              <a:xfrm>
                <a:off x="-5629038" y="1843089"/>
                <a:ext cx="3062913" cy="1492184"/>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8" name="Rectangle 27">
                <a:extLst>
                  <a:ext uri="{FF2B5EF4-FFF2-40B4-BE49-F238E27FC236}">
                    <a16:creationId xmlns:a16="http://schemas.microsoft.com/office/drawing/2014/main" id="{03B7D7AE-1427-A63B-19A1-AD3840C44252}"/>
                  </a:ext>
                </a:extLst>
              </p:cNvPr>
              <p:cNvSpPr/>
              <p:nvPr userDrawn="1"/>
            </p:nvSpPr>
            <p:spPr>
              <a:xfrm>
                <a:off x="-5629037" y="1843089"/>
                <a:ext cx="3062917" cy="83595"/>
              </a:xfrm>
              <a:prstGeom prst="rect">
                <a:avLst/>
              </a:prstGeom>
              <a:solidFill>
                <a:srgbClr val="0179D4"/>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sp>
        <p:nvSpPr>
          <p:cNvPr id="17" name="Text Placeholder 3">
            <a:extLst>
              <a:ext uri="{FF2B5EF4-FFF2-40B4-BE49-F238E27FC236}">
                <a16:creationId xmlns:a16="http://schemas.microsoft.com/office/drawing/2014/main" id="{F5A1ADCD-75A1-C99E-20BD-590F980F7B2E}"/>
              </a:ext>
            </a:extLst>
          </p:cNvPr>
          <p:cNvSpPr>
            <a:spLocks noGrp="1"/>
          </p:cNvSpPr>
          <p:nvPr>
            <p:ph type="body" sz="quarter" idx="21"/>
          </p:nvPr>
        </p:nvSpPr>
        <p:spPr>
          <a:xfrm>
            <a:off x="3966764" y="2334637"/>
            <a:ext cx="2402206"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3" name="Picture Placeholder 38">
            <a:extLst>
              <a:ext uri="{FF2B5EF4-FFF2-40B4-BE49-F238E27FC236}">
                <a16:creationId xmlns:a16="http://schemas.microsoft.com/office/drawing/2014/main" id="{4BB074C6-350F-6F51-4F32-EB7ADA977112}"/>
              </a:ext>
            </a:extLst>
          </p:cNvPr>
          <p:cNvSpPr>
            <a:spLocks noGrp="1"/>
          </p:cNvSpPr>
          <p:nvPr>
            <p:ph type="pic" sz="quarter" idx="34"/>
          </p:nvPr>
        </p:nvSpPr>
        <p:spPr>
          <a:xfrm>
            <a:off x="330286" y="1846453"/>
            <a:ext cx="1630797" cy="1192543"/>
          </a:xfrm>
        </p:spPr>
        <p:txBody>
          <a:bodyPr/>
          <a:lstStyle>
            <a:lvl1pPr>
              <a:defRPr sz="2000"/>
            </a:lvl1pPr>
          </a:lstStyle>
          <a:p>
            <a:endParaRPr lang="en-US"/>
          </a:p>
        </p:txBody>
      </p:sp>
      <p:sp>
        <p:nvSpPr>
          <p:cNvPr id="31" name="Text Placeholder 13">
            <a:extLst>
              <a:ext uri="{FF2B5EF4-FFF2-40B4-BE49-F238E27FC236}">
                <a16:creationId xmlns:a16="http://schemas.microsoft.com/office/drawing/2014/main" id="{E14D5B56-AFFA-9DE1-64B4-D7B03C148C91}"/>
              </a:ext>
            </a:extLst>
          </p:cNvPr>
          <p:cNvSpPr>
            <a:spLocks noGrp="1"/>
          </p:cNvSpPr>
          <p:nvPr>
            <p:ph type="body" sz="quarter" idx="30"/>
          </p:nvPr>
        </p:nvSpPr>
        <p:spPr>
          <a:xfrm>
            <a:off x="3967830" y="1957499"/>
            <a:ext cx="240108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36" name="Text Placeholder 3">
            <a:extLst>
              <a:ext uri="{FF2B5EF4-FFF2-40B4-BE49-F238E27FC236}">
                <a16:creationId xmlns:a16="http://schemas.microsoft.com/office/drawing/2014/main" id="{979B732D-59AD-FBC4-CB7F-EED9D0947C92}"/>
              </a:ext>
            </a:extLst>
          </p:cNvPr>
          <p:cNvSpPr>
            <a:spLocks noGrp="1"/>
          </p:cNvSpPr>
          <p:nvPr>
            <p:ph type="body" sz="quarter" idx="37"/>
          </p:nvPr>
        </p:nvSpPr>
        <p:spPr>
          <a:xfrm>
            <a:off x="3966764" y="3580341"/>
            <a:ext cx="2402206"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7" name="Text Placeholder 13">
            <a:extLst>
              <a:ext uri="{FF2B5EF4-FFF2-40B4-BE49-F238E27FC236}">
                <a16:creationId xmlns:a16="http://schemas.microsoft.com/office/drawing/2014/main" id="{474ED414-6FDC-D539-1361-D6A58CEE1BE1}"/>
              </a:ext>
            </a:extLst>
          </p:cNvPr>
          <p:cNvSpPr>
            <a:spLocks noGrp="1"/>
          </p:cNvSpPr>
          <p:nvPr>
            <p:ph type="body" sz="quarter" idx="38"/>
          </p:nvPr>
        </p:nvSpPr>
        <p:spPr>
          <a:xfrm>
            <a:off x="3967830" y="3203203"/>
            <a:ext cx="240108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38" name="Text Placeholder 3">
            <a:extLst>
              <a:ext uri="{FF2B5EF4-FFF2-40B4-BE49-F238E27FC236}">
                <a16:creationId xmlns:a16="http://schemas.microsoft.com/office/drawing/2014/main" id="{E829FE62-9903-FF02-9C4A-3A16C6881250}"/>
              </a:ext>
            </a:extLst>
          </p:cNvPr>
          <p:cNvSpPr>
            <a:spLocks noGrp="1"/>
          </p:cNvSpPr>
          <p:nvPr>
            <p:ph type="body" sz="quarter" idx="39"/>
          </p:nvPr>
        </p:nvSpPr>
        <p:spPr>
          <a:xfrm>
            <a:off x="3966764" y="4852550"/>
            <a:ext cx="2402206"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9" name="Text Placeholder 13">
            <a:extLst>
              <a:ext uri="{FF2B5EF4-FFF2-40B4-BE49-F238E27FC236}">
                <a16:creationId xmlns:a16="http://schemas.microsoft.com/office/drawing/2014/main" id="{CD4D61A4-7933-79A9-8F18-678872542E8D}"/>
              </a:ext>
            </a:extLst>
          </p:cNvPr>
          <p:cNvSpPr>
            <a:spLocks noGrp="1"/>
          </p:cNvSpPr>
          <p:nvPr>
            <p:ph type="body" sz="quarter" idx="40"/>
          </p:nvPr>
        </p:nvSpPr>
        <p:spPr>
          <a:xfrm>
            <a:off x="3967830" y="4475412"/>
            <a:ext cx="240108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40" name="Text Placeholder 3">
            <a:extLst>
              <a:ext uri="{FF2B5EF4-FFF2-40B4-BE49-F238E27FC236}">
                <a16:creationId xmlns:a16="http://schemas.microsoft.com/office/drawing/2014/main" id="{419E2999-C01B-27DD-8ADE-6001F8D0409A}"/>
              </a:ext>
            </a:extLst>
          </p:cNvPr>
          <p:cNvSpPr>
            <a:spLocks noGrp="1"/>
          </p:cNvSpPr>
          <p:nvPr>
            <p:ph type="body" sz="quarter" idx="41"/>
          </p:nvPr>
        </p:nvSpPr>
        <p:spPr>
          <a:xfrm>
            <a:off x="3966764" y="6164515"/>
            <a:ext cx="2402206"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41" name="Text Placeholder 13">
            <a:extLst>
              <a:ext uri="{FF2B5EF4-FFF2-40B4-BE49-F238E27FC236}">
                <a16:creationId xmlns:a16="http://schemas.microsoft.com/office/drawing/2014/main" id="{9578438C-BF10-A4D9-375A-06D79D8945F2}"/>
              </a:ext>
            </a:extLst>
          </p:cNvPr>
          <p:cNvSpPr>
            <a:spLocks noGrp="1"/>
          </p:cNvSpPr>
          <p:nvPr>
            <p:ph type="body" sz="quarter" idx="42"/>
          </p:nvPr>
        </p:nvSpPr>
        <p:spPr>
          <a:xfrm>
            <a:off x="3967830" y="5787377"/>
            <a:ext cx="240108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42" name="Text Placeholder 3">
            <a:extLst>
              <a:ext uri="{FF2B5EF4-FFF2-40B4-BE49-F238E27FC236}">
                <a16:creationId xmlns:a16="http://schemas.microsoft.com/office/drawing/2014/main" id="{AAA0D570-46F4-3A83-3636-45AEFE2E9797}"/>
              </a:ext>
            </a:extLst>
          </p:cNvPr>
          <p:cNvSpPr>
            <a:spLocks noGrp="1"/>
          </p:cNvSpPr>
          <p:nvPr>
            <p:ph type="body" sz="quarter" idx="43"/>
          </p:nvPr>
        </p:nvSpPr>
        <p:spPr>
          <a:xfrm>
            <a:off x="3966764" y="7463228"/>
            <a:ext cx="2402206" cy="63825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43" name="Text Placeholder 13">
            <a:extLst>
              <a:ext uri="{FF2B5EF4-FFF2-40B4-BE49-F238E27FC236}">
                <a16:creationId xmlns:a16="http://schemas.microsoft.com/office/drawing/2014/main" id="{3975EE04-8661-AE39-E4C9-882FF5A0F786}"/>
              </a:ext>
            </a:extLst>
          </p:cNvPr>
          <p:cNvSpPr>
            <a:spLocks noGrp="1"/>
          </p:cNvSpPr>
          <p:nvPr>
            <p:ph type="body" sz="quarter" idx="44"/>
          </p:nvPr>
        </p:nvSpPr>
        <p:spPr>
          <a:xfrm>
            <a:off x="3967830" y="7086090"/>
            <a:ext cx="240108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44" name="Picture Placeholder 38">
            <a:extLst>
              <a:ext uri="{FF2B5EF4-FFF2-40B4-BE49-F238E27FC236}">
                <a16:creationId xmlns:a16="http://schemas.microsoft.com/office/drawing/2014/main" id="{9207D4AD-C819-BEBB-6F6D-5D29E5FC31F6}"/>
              </a:ext>
            </a:extLst>
          </p:cNvPr>
          <p:cNvSpPr>
            <a:spLocks noGrp="1"/>
          </p:cNvSpPr>
          <p:nvPr>
            <p:ph type="pic" sz="quarter" idx="45"/>
          </p:nvPr>
        </p:nvSpPr>
        <p:spPr>
          <a:xfrm>
            <a:off x="2039817" y="1846453"/>
            <a:ext cx="1630797" cy="1192543"/>
          </a:xfrm>
        </p:spPr>
        <p:txBody>
          <a:bodyPr/>
          <a:lstStyle>
            <a:lvl1pPr>
              <a:defRPr sz="2000"/>
            </a:lvl1pPr>
          </a:lstStyle>
          <a:p>
            <a:endParaRPr lang="en-US"/>
          </a:p>
        </p:txBody>
      </p:sp>
      <p:sp>
        <p:nvSpPr>
          <p:cNvPr id="45" name="Picture Placeholder 38">
            <a:extLst>
              <a:ext uri="{FF2B5EF4-FFF2-40B4-BE49-F238E27FC236}">
                <a16:creationId xmlns:a16="http://schemas.microsoft.com/office/drawing/2014/main" id="{09A66CBD-35E2-C128-F8B5-801DE0AD5FBB}"/>
              </a:ext>
            </a:extLst>
          </p:cNvPr>
          <p:cNvSpPr>
            <a:spLocks noGrp="1"/>
          </p:cNvSpPr>
          <p:nvPr>
            <p:ph type="pic" sz="quarter" idx="46"/>
          </p:nvPr>
        </p:nvSpPr>
        <p:spPr>
          <a:xfrm>
            <a:off x="330286" y="3118661"/>
            <a:ext cx="1630797" cy="1192543"/>
          </a:xfrm>
        </p:spPr>
        <p:txBody>
          <a:bodyPr/>
          <a:lstStyle>
            <a:lvl1pPr>
              <a:defRPr sz="2000"/>
            </a:lvl1pPr>
          </a:lstStyle>
          <a:p>
            <a:endParaRPr lang="en-US"/>
          </a:p>
        </p:txBody>
      </p:sp>
      <p:sp>
        <p:nvSpPr>
          <p:cNvPr id="46" name="Picture Placeholder 38">
            <a:extLst>
              <a:ext uri="{FF2B5EF4-FFF2-40B4-BE49-F238E27FC236}">
                <a16:creationId xmlns:a16="http://schemas.microsoft.com/office/drawing/2014/main" id="{9C496A52-8680-5DCF-5C50-AD268821EFC3}"/>
              </a:ext>
            </a:extLst>
          </p:cNvPr>
          <p:cNvSpPr>
            <a:spLocks noGrp="1"/>
          </p:cNvSpPr>
          <p:nvPr>
            <p:ph type="pic" sz="quarter" idx="47"/>
          </p:nvPr>
        </p:nvSpPr>
        <p:spPr>
          <a:xfrm>
            <a:off x="2039817" y="3118661"/>
            <a:ext cx="1630797" cy="1192543"/>
          </a:xfrm>
        </p:spPr>
        <p:txBody>
          <a:bodyPr/>
          <a:lstStyle>
            <a:lvl1pPr>
              <a:defRPr sz="2000"/>
            </a:lvl1pPr>
          </a:lstStyle>
          <a:p>
            <a:endParaRPr lang="en-US"/>
          </a:p>
        </p:txBody>
      </p:sp>
      <p:sp>
        <p:nvSpPr>
          <p:cNvPr id="47" name="Picture Placeholder 38">
            <a:extLst>
              <a:ext uri="{FF2B5EF4-FFF2-40B4-BE49-F238E27FC236}">
                <a16:creationId xmlns:a16="http://schemas.microsoft.com/office/drawing/2014/main" id="{900D1756-3D28-EEBD-2B7C-C031BA4CA099}"/>
              </a:ext>
            </a:extLst>
          </p:cNvPr>
          <p:cNvSpPr>
            <a:spLocks noGrp="1"/>
          </p:cNvSpPr>
          <p:nvPr>
            <p:ph type="pic" sz="quarter" idx="48"/>
          </p:nvPr>
        </p:nvSpPr>
        <p:spPr>
          <a:xfrm>
            <a:off x="330286" y="4377618"/>
            <a:ext cx="1630797" cy="1192543"/>
          </a:xfrm>
        </p:spPr>
        <p:txBody>
          <a:bodyPr/>
          <a:lstStyle>
            <a:lvl1pPr>
              <a:defRPr sz="2000"/>
            </a:lvl1pPr>
          </a:lstStyle>
          <a:p>
            <a:endParaRPr lang="en-US"/>
          </a:p>
        </p:txBody>
      </p:sp>
      <p:sp>
        <p:nvSpPr>
          <p:cNvPr id="48" name="Picture Placeholder 38">
            <a:extLst>
              <a:ext uri="{FF2B5EF4-FFF2-40B4-BE49-F238E27FC236}">
                <a16:creationId xmlns:a16="http://schemas.microsoft.com/office/drawing/2014/main" id="{4676710F-D8BF-A687-8744-4066F1F6A69B}"/>
              </a:ext>
            </a:extLst>
          </p:cNvPr>
          <p:cNvSpPr>
            <a:spLocks noGrp="1"/>
          </p:cNvSpPr>
          <p:nvPr>
            <p:ph type="pic" sz="quarter" idx="49"/>
          </p:nvPr>
        </p:nvSpPr>
        <p:spPr>
          <a:xfrm>
            <a:off x="2039817" y="4377618"/>
            <a:ext cx="1630797" cy="1192543"/>
          </a:xfrm>
        </p:spPr>
        <p:txBody>
          <a:bodyPr/>
          <a:lstStyle>
            <a:lvl1pPr>
              <a:defRPr sz="2000"/>
            </a:lvl1pPr>
          </a:lstStyle>
          <a:p>
            <a:endParaRPr lang="en-US"/>
          </a:p>
        </p:txBody>
      </p:sp>
      <p:sp>
        <p:nvSpPr>
          <p:cNvPr id="49" name="Picture Placeholder 38">
            <a:extLst>
              <a:ext uri="{FF2B5EF4-FFF2-40B4-BE49-F238E27FC236}">
                <a16:creationId xmlns:a16="http://schemas.microsoft.com/office/drawing/2014/main" id="{92448B44-DA8D-1F53-8C9D-25D85A4D21DC}"/>
              </a:ext>
            </a:extLst>
          </p:cNvPr>
          <p:cNvSpPr>
            <a:spLocks noGrp="1"/>
          </p:cNvSpPr>
          <p:nvPr>
            <p:ph type="pic" sz="quarter" idx="50"/>
          </p:nvPr>
        </p:nvSpPr>
        <p:spPr>
          <a:xfrm>
            <a:off x="330286" y="5676331"/>
            <a:ext cx="1630797" cy="1192543"/>
          </a:xfrm>
        </p:spPr>
        <p:txBody>
          <a:bodyPr/>
          <a:lstStyle>
            <a:lvl1pPr>
              <a:defRPr sz="2000"/>
            </a:lvl1pPr>
          </a:lstStyle>
          <a:p>
            <a:endParaRPr lang="en-US"/>
          </a:p>
        </p:txBody>
      </p:sp>
      <p:sp>
        <p:nvSpPr>
          <p:cNvPr id="50" name="Picture Placeholder 38">
            <a:extLst>
              <a:ext uri="{FF2B5EF4-FFF2-40B4-BE49-F238E27FC236}">
                <a16:creationId xmlns:a16="http://schemas.microsoft.com/office/drawing/2014/main" id="{73BE009C-ECBD-2664-839F-470B39A53C0E}"/>
              </a:ext>
            </a:extLst>
          </p:cNvPr>
          <p:cNvSpPr>
            <a:spLocks noGrp="1"/>
          </p:cNvSpPr>
          <p:nvPr>
            <p:ph type="pic" sz="quarter" idx="51"/>
          </p:nvPr>
        </p:nvSpPr>
        <p:spPr>
          <a:xfrm>
            <a:off x="2039817" y="5676331"/>
            <a:ext cx="1630797" cy="1192543"/>
          </a:xfrm>
        </p:spPr>
        <p:txBody>
          <a:bodyPr/>
          <a:lstStyle>
            <a:lvl1pPr>
              <a:defRPr sz="2000"/>
            </a:lvl1pPr>
          </a:lstStyle>
          <a:p>
            <a:endParaRPr lang="en-US"/>
          </a:p>
        </p:txBody>
      </p:sp>
      <p:sp>
        <p:nvSpPr>
          <p:cNvPr id="51" name="Picture Placeholder 38">
            <a:extLst>
              <a:ext uri="{FF2B5EF4-FFF2-40B4-BE49-F238E27FC236}">
                <a16:creationId xmlns:a16="http://schemas.microsoft.com/office/drawing/2014/main" id="{6422DB24-7FA1-B9EF-43DC-9019ABDBF171}"/>
              </a:ext>
            </a:extLst>
          </p:cNvPr>
          <p:cNvSpPr>
            <a:spLocks noGrp="1"/>
          </p:cNvSpPr>
          <p:nvPr>
            <p:ph type="pic" sz="quarter" idx="52"/>
          </p:nvPr>
        </p:nvSpPr>
        <p:spPr>
          <a:xfrm>
            <a:off x="330286" y="7028052"/>
            <a:ext cx="1630797" cy="1192543"/>
          </a:xfrm>
        </p:spPr>
        <p:txBody>
          <a:bodyPr/>
          <a:lstStyle>
            <a:lvl1pPr>
              <a:defRPr sz="2000"/>
            </a:lvl1pPr>
          </a:lstStyle>
          <a:p>
            <a:endParaRPr lang="en-US"/>
          </a:p>
        </p:txBody>
      </p:sp>
      <p:sp>
        <p:nvSpPr>
          <p:cNvPr id="52" name="Picture Placeholder 38">
            <a:extLst>
              <a:ext uri="{FF2B5EF4-FFF2-40B4-BE49-F238E27FC236}">
                <a16:creationId xmlns:a16="http://schemas.microsoft.com/office/drawing/2014/main" id="{0216939B-91AD-2C12-7A38-C2C162ECD51E}"/>
              </a:ext>
            </a:extLst>
          </p:cNvPr>
          <p:cNvSpPr>
            <a:spLocks noGrp="1"/>
          </p:cNvSpPr>
          <p:nvPr>
            <p:ph type="pic" sz="quarter" idx="53"/>
          </p:nvPr>
        </p:nvSpPr>
        <p:spPr>
          <a:xfrm>
            <a:off x="2039817" y="7028052"/>
            <a:ext cx="1630797" cy="1192543"/>
          </a:xfrm>
        </p:spPr>
        <p:txBody>
          <a:bodyPr/>
          <a:lstStyle>
            <a:lvl1pPr>
              <a:defRPr sz="2000"/>
            </a:lvl1pPr>
          </a:lstStyle>
          <a:p>
            <a:endParaRPr lang="en-US"/>
          </a:p>
        </p:txBody>
      </p:sp>
    </p:spTree>
    <p:extLst>
      <p:ext uri="{BB962C8B-B14F-4D97-AF65-F5344CB8AC3E}">
        <p14:creationId xmlns:p14="http://schemas.microsoft.com/office/powerpoint/2010/main" val="88051876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51_Title and Content">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0" y="409198"/>
            <a:ext cx="6426401" cy="1087439"/>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2" y="409198"/>
            <a:ext cx="6003817" cy="1081137"/>
          </a:xfrm>
        </p:spPr>
        <p:txBody>
          <a:bodyPr>
            <a:normAutofit/>
          </a:bodyPr>
          <a:lstStyle>
            <a:lvl1pPr>
              <a:defRPr sz="3200">
                <a:solidFill>
                  <a:schemeClr val="bg1"/>
                </a:solidFill>
              </a:defRPr>
            </a:lvl1pPr>
          </a:lstStyle>
          <a:p>
            <a:r>
              <a:rPr lang="en-US"/>
              <a:t>Click to edit Master title style</a:t>
            </a:r>
          </a:p>
        </p:txBody>
      </p:sp>
      <p:grpSp>
        <p:nvGrpSpPr>
          <p:cNvPr id="3" name="Group 2">
            <a:extLst>
              <a:ext uri="{FF2B5EF4-FFF2-40B4-BE49-F238E27FC236}">
                <a16:creationId xmlns:a16="http://schemas.microsoft.com/office/drawing/2014/main" id="{B1457739-DE3E-32E7-3864-6C5E19537998}"/>
              </a:ext>
            </a:extLst>
          </p:cNvPr>
          <p:cNvGrpSpPr/>
          <p:nvPr userDrawn="1"/>
        </p:nvGrpSpPr>
        <p:grpSpPr>
          <a:xfrm>
            <a:off x="3763618" y="1843444"/>
            <a:ext cx="2679907" cy="6399408"/>
            <a:chOff x="485714" y="2313647"/>
            <a:chExt cx="2538056" cy="5387112"/>
          </a:xfrm>
        </p:grpSpPr>
        <p:grpSp>
          <p:nvGrpSpPr>
            <p:cNvPr id="6" name="Group 5">
              <a:extLst>
                <a:ext uri="{FF2B5EF4-FFF2-40B4-BE49-F238E27FC236}">
                  <a16:creationId xmlns:a16="http://schemas.microsoft.com/office/drawing/2014/main" id="{0BDF1BE2-D1F3-1E85-9BCC-C5732FA9ABC6}"/>
                </a:ext>
              </a:extLst>
            </p:cNvPr>
            <p:cNvGrpSpPr/>
            <p:nvPr userDrawn="1"/>
          </p:nvGrpSpPr>
          <p:grpSpPr>
            <a:xfrm rot="16200000">
              <a:off x="893296" y="1906065"/>
              <a:ext cx="1722890" cy="2538053"/>
              <a:chOff x="1054474" y="1843086"/>
              <a:chExt cx="3062916" cy="1492184"/>
            </a:xfrm>
            <a:solidFill>
              <a:srgbClr val="FFFFFF"/>
            </a:solidFill>
          </p:grpSpPr>
          <p:sp>
            <p:nvSpPr>
              <p:cNvPr id="14" name="Rectangle 13">
                <a:extLst>
                  <a:ext uri="{FF2B5EF4-FFF2-40B4-BE49-F238E27FC236}">
                    <a16:creationId xmlns:a16="http://schemas.microsoft.com/office/drawing/2014/main" id="{8CDEAD0B-5605-9499-A9D3-A6CE406C3CB7}"/>
                  </a:ext>
                </a:extLst>
              </p:cNvPr>
              <p:cNvSpPr/>
              <p:nvPr/>
            </p:nvSpPr>
            <p:spPr>
              <a:xfrm>
                <a:off x="1054475" y="1843086"/>
                <a:ext cx="3062913" cy="1492184"/>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6" name="Rectangle 15">
                <a:extLst>
                  <a:ext uri="{FF2B5EF4-FFF2-40B4-BE49-F238E27FC236}">
                    <a16:creationId xmlns:a16="http://schemas.microsoft.com/office/drawing/2014/main" id="{15AA04AD-9A27-6BFF-79AF-458652A3B759}"/>
                  </a:ext>
                </a:extLst>
              </p:cNvPr>
              <p:cNvSpPr/>
              <p:nvPr userDrawn="1"/>
            </p:nvSpPr>
            <p:spPr>
              <a:xfrm>
                <a:off x="1054474" y="1843088"/>
                <a:ext cx="3062916" cy="83595"/>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nvGrpSpPr>
            <p:cNvPr id="7" name="Group 6">
              <a:extLst>
                <a:ext uri="{FF2B5EF4-FFF2-40B4-BE49-F238E27FC236}">
                  <a16:creationId xmlns:a16="http://schemas.microsoft.com/office/drawing/2014/main" id="{7133851F-5291-9D70-4F35-CDAE437BA510}"/>
                </a:ext>
              </a:extLst>
            </p:cNvPr>
            <p:cNvGrpSpPr/>
            <p:nvPr userDrawn="1"/>
          </p:nvGrpSpPr>
          <p:grpSpPr>
            <a:xfrm rot="16200000">
              <a:off x="893296" y="3738176"/>
              <a:ext cx="1722891" cy="2538053"/>
              <a:chOff x="1054474" y="1843086"/>
              <a:chExt cx="3062917" cy="1492184"/>
            </a:xfrm>
            <a:solidFill>
              <a:srgbClr val="FFFFFF"/>
            </a:solidFill>
          </p:grpSpPr>
          <p:sp>
            <p:nvSpPr>
              <p:cNvPr id="11" name="Rectangle 10">
                <a:extLst>
                  <a:ext uri="{FF2B5EF4-FFF2-40B4-BE49-F238E27FC236}">
                    <a16:creationId xmlns:a16="http://schemas.microsoft.com/office/drawing/2014/main" id="{E1D525F0-B888-6940-1016-D04FC4B93911}"/>
                  </a:ext>
                </a:extLst>
              </p:cNvPr>
              <p:cNvSpPr/>
              <p:nvPr/>
            </p:nvSpPr>
            <p:spPr>
              <a:xfrm>
                <a:off x="1054478" y="1843086"/>
                <a:ext cx="3062913" cy="1492184"/>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2" name="Rectangle 11">
                <a:extLst>
                  <a:ext uri="{FF2B5EF4-FFF2-40B4-BE49-F238E27FC236}">
                    <a16:creationId xmlns:a16="http://schemas.microsoft.com/office/drawing/2014/main" id="{9A51ED3A-4945-645E-0BEB-98016147391A}"/>
                  </a:ext>
                </a:extLst>
              </p:cNvPr>
              <p:cNvSpPr/>
              <p:nvPr userDrawn="1"/>
            </p:nvSpPr>
            <p:spPr>
              <a:xfrm>
                <a:off x="1054474" y="1843088"/>
                <a:ext cx="3062916" cy="83595"/>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nvGrpSpPr>
            <p:cNvPr id="8" name="Group 7">
              <a:extLst>
                <a:ext uri="{FF2B5EF4-FFF2-40B4-BE49-F238E27FC236}">
                  <a16:creationId xmlns:a16="http://schemas.microsoft.com/office/drawing/2014/main" id="{33EFA6F1-A72E-00D1-725E-6A426240E3CF}"/>
                </a:ext>
              </a:extLst>
            </p:cNvPr>
            <p:cNvGrpSpPr/>
            <p:nvPr userDrawn="1"/>
          </p:nvGrpSpPr>
          <p:grpSpPr>
            <a:xfrm rot="16200000">
              <a:off x="893299" y="5570288"/>
              <a:ext cx="1722890" cy="2538052"/>
              <a:chOff x="1054474" y="1843087"/>
              <a:chExt cx="3062916" cy="1492183"/>
            </a:xfrm>
            <a:solidFill>
              <a:srgbClr val="FFFFFF"/>
            </a:solidFill>
          </p:grpSpPr>
          <p:sp>
            <p:nvSpPr>
              <p:cNvPr id="9" name="Rectangle 8">
                <a:extLst>
                  <a:ext uri="{FF2B5EF4-FFF2-40B4-BE49-F238E27FC236}">
                    <a16:creationId xmlns:a16="http://schemas.microsoft.com/office/drawing/2014/main" id="{45276F63-E779-8C87-B5CB-78DA24134C61}"/>
                  </a:ext>
                </a:extLst>
              </p:cNvPr>
              <p:cNvSpPr/>
              <p:nvPr/>
            </p:nvSpPr>
            <p:spPr>
              <a:xfrm>
                <a:off x="1054475" y="1843087"/>
                <a:ext cx="3062913" cy="1492183"/>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0" name="Rectangle 9">
                <a:extLst>
                  <a:ext uri="{FF2B5EF4-FFF2-40B4-BE49-F238E27FC236}">
                    <a16:creationId xmlns:a16="http://schemas.microsoft.com/office/drawing/2014/main" id="{60FB653C-89A9-5473-6642-FF44506949D9}"/>
                  </a:ext>
                </a:extLst>
              </p:cNvPr>
              <p:cNvSpPr/>
              <p:nvPr userDrawn="1"/>
            </p:nvSpPr>
            <p:spPr>
              <a:xfrm>
                <a:off x="1054474" y="1843088"/>
                <a:ext cx="3062916" cy="83595"/>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sp>
        <p:nvSpPr>
          <p:cNvPr id="17" name="Text Placeholder 3">
            <a:extLst>
              <a:ext uri="{FF2B5EF4-FFF2-40B4-BE49-F238E27FC236}">
                <a16:creationId xmlns:a16="http://schemas.microsoft.com/office/drawing/2014/main" id="{F5A1ADCD-75A1-C99E-20BD-590F980F7B2E}"/>
              </a:ext>
            </a:extLst>
          </p:cNvPr>
          <p:cNvSpPr>
            <a:spLocks noGrp="1"/>
          </p:cNvSpPr>
          <p:nvPr>
            <p:ph type="body" sz="quarter" idx="21"/>
          </p:nvPr>
        </p:nvSpPr>
        <p:spPr>
          <a:xfrm>
            <a:off x="3966764" y="2334637"/>
            <a:ext cx="2402206" cy="1457298"/>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3" name="Picture Placeholder 38">
            <a:extLst>
              <a:ext uri="{FF2B5EF4-FFF2-40B4-BE49-F238E27FC236}">
                <a16:creationId xmlns:a16="http://schemas.microsoft.com/office/drawing/2014/main" id="{4BB074C6-350F-6F51-4F32-EB7ADA977112}"/>
              </a:ext>
            </a:extLst>
          </p:cNvPr>
          <p:cNvSpPr>
            <a:spLocks noGrp="1"/>
          </p:cNvSpPr>
          <p:nvPr>
            <p:ph type="pic" sz="quarter" idx="34"/>
          </p:nvPr>
        </p:nvSpPr>
        <p:spPr>
          <a:xfrm>
            <a:off x="330286" y="1846453"/>
            <a:ext cx="1630797" cy="2005603"/>
          </a:xfrm>
        </p:spPr>
        <p:txBody>
          <a:bodyPr/>
          <a:lstStyle>
            <a:lvl1pPr>
              <a:defRPr sz="2000"/>
            </a:lvl1pPr>
          </a:lstStyle>
          <a:p>
            <a:endParaRPr lang="en-US"/>
          </a:p>
        </p:txBody>
      </p:sp>
      <p:sp>
        <p:nvSpPr>
          <p:cNvPr id="31" name="Text Placeholder 13">
            <a:extLst>
              <a:ext uri="{FF2B5EF4-FFF2-40B4-BE49-F238E27FC236}">
                <a16:creationId xmlns:a16="http://schemas.microsoft.com/office/drawing/2014/main" id="{E14D5B56-AFFA-9DE1-64B4-D7B03C148C91}"/>
              </a:ext>
            </a:extLst>
          </p:cNvPr>
          <p:cNvSpPr>
            <a:spLocks noGrp="1"/>
          </p:cNvSpPr>
          <p:nvPr>
            <p:ph type="body" sz="quarter" idx="30"/>
          </p:nvPr>
        </p:nvSpPr>
        <p:spPr>
          <a:xfrm>
            <a:off x="3967830" y="1957499"/>
            <a:ext cx="240108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36" name="Text Placeholder 3">
            <a:extLst>
              <a:ext uri="{FF2B5EF4-FFF2-40B4-BE49-F238E27FC236}">
                <a16:creationId xmlns:a16="http://schemas.microsoft.com/office/drawing/2014/main" id="{979B732D-59AD-FBC4-CB7F-EED9D0947C92}"/>
              </a:ext>
            </a:extLst>
          </p:cNvPr>
          <p:cNvSpPr>
            <a:spLocks noGrp="1"/>
          </p:cNvSpPr>
          <p:nvPr>
            <p:ph type="body" sz="quarter" idx="37"/>
          </p:nvPr>
        </p:nvSpPr>
        <p:spPr>
          <a:xfrm>
            <a:off x="3966764" y="4463500"/>
            <a:ext cx="2402206" cy="1438286"/>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7" name="Text Placeholder 13">
            <a:extLst>
              <a:ext uri="{FF2B5EF4-FFF2-40B4-BE49-F238E27FC236}">
                <a16:creationId xmlns:a16="http://schemas.microsoft.com/office/drawing/2014/main" id="{474ED414-6FDC-D539-1361-D6A58CEE1BE1}"/>
              </a:ext>
            </a:extLst>
          </p:cNvPr>
          <p:cNvSpPr>
            <a:spLocks noGrp="1"/>
          </p:cNvSpPr>
          <p:nvPr>
            <p:ph type="body" sz="quarter" idx="38"/>
          </p:nvPr>
        </p:nvSpPr>
        <p:spPr>
          <a:xfrm>
            <a:off x="3967830" y="4086362"/>
            <a:ext cx="240108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38" name="Text Placeholder 3">
            <a:extLst>
              <a:ext uri="{FF2B5EF4-FFF2-40B4-BE49-F238E27FC236}">
                <a16:creationId xmlns:a16="http://schemas.microsoft.com/office/drawing/2014/main" id="{E829FE62-9903-FF02-9C4A-3A16C6881250}"/>
              </a:ext>
            </a:extLst>
          </p:cNvPr>
          <p:cNvSpPr>
            <a:spLocks noGrp="1"/>
          </p:cNvSpPr>
          <p:nvPr>
            <p:ph type="body" sz="quarter" idx="39"/>
          </p:nvPr>
        </p:nvSpPr>
        <p:spPr>
          <a:xfrm>
            <a:off x="3966764" y="6693841"/>
            <a:ext cx="2402206" cy="141648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9" name="Text Placeholder 13">
            <a:extLst>
              <a:ext uri="{FF2B5EF4-FFF2-40B4-BE49-F238E27FC236}">
                <a16:creationId xmlns:a16="http://schemas.microsoft.com/office/drawing/2014/main" id="{CD4D61A4-7933-79A9-8F18-678872542E8D}"/>
              </a:ext>
            </a:extLst>
          </p:cNvPr>
          <p:cNvSpPr>
            <a:spLocks noGrp="1"/>
          </p:cNvSpPr>
          <p:nvPr>
            <p:ph type="body" sz="quarter" idx="40"/>
          </p:nvPr>
        </p:nvSpPr>
        <p:spPr>
          <a:xfrm>
            <a:off x="3967830" y="6316703"/>
            <a:ext cx="240108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44" name="Picture Placeholder 38">
            <a:extLst>
              <a:ext uri="{FF2B5EF4-FFF2-40B4-BE49-F238E27FC236}">
                <a16:creationId xmlns:a16="http://schemas.microsoft.com/office/drawing/2014/main" id="{9207D4AD-C819-BEBB-6F6D-5D29E5FC31F6}"/>
              </a:ext>
            </a:extLst>
          </p:cNvPr>
          <p:cNvSpPr>
            <a:spLocks noGrp="1"/>
          </p:cNvSpPr>
          <p:nvPr>
            <p:ph type="pic" sz="quarter" idx="45"/>
          </p:nvPr>
        </p:nvSpPr>
        <p:spPr>
          <a:xfrm>
            <a:off x="2039817" y="1846453"/>
            <a:ext cx="1630797" cy="2005603"/>
          </a:xfrm>
        </p:spPr>
        <p:txBody>
          <a:bodyPr/>
          <a:lstStyle>
            <a:lvl1pPr>
              <a:defRPr sz="2000"/>
            </a:lvl1pPr>
          </a:lstStyle>
          <a:p>
            <a:endParaRPr lang="en-US"/>
          </a:p>
        </p:txBody>
      </p:sp>
      <p:sp>
        <p:nvSpPr>
          <p:cNvPr id="45" name="Picture Placeholder 38">
            <a:extLst>
              <a:ext uri="{FF2B5EF4-FFF2-40B4-BE49-F238E27FC236}">
                <a16:creationId xmlns:a16="http://schemas.microsoft.com/office/drawing/2014/main" id="{09A66CBD-35E2-C128-F8B5-801DE0AD5FBB}"/>
              </a:ext>
            </a:extLst>
          </p:cNvPr>
          <p:cNvSpPr>
            <a:spLocks noGrp="1"/>
          </p:cNvSpPr>
          <p:nvPr>
            <p:ph type="pic" sz="quarter" idx="46"/>
          </p:nvPr>
        </p:nvSpPr>
        <p:spPr>
          <a:xfrm>
            <a:off x="330286" y="4031138"/>
            <a:ext cx="1630797" cy="2005603"/>
          </a:xfrm>
        </p:spPr>
        <p:txBody>
          <a:bodyPr/>
          <a:lstStyle>
            <a:lvl1pPr>
              <a:defRPr sz="2000"/>
            </a:lvl1pPr>
          </a:lstStyle>
          <a:p>
            <a:endParaRPr lang="en-US"/>
          </a:p>
        </p:txBody>
      </p:sp>
      <p:sp>
        <p:nvSpPr>
          <p:cNvPr id="46" name="Picture Placeholder 38">
            <a:extLst>
              <a:ext uri="{FF2B5EF4-FFF2-40B4-BE49-F238E27FC236}">
                <a16:creationId xmlns:a16="http://schemas.microsoft.com/office/drawing/2014/main" id="{9C496A52-8680-5DCF-5C50-AD268821EFC3}"/>
              </a:ext>
            </a:extLst>
          </p:cNvPr>
          <p:cNvSpPr>
            <a:spLocks noGrp="1"/>
          </p:cNvSpPr>
          <p:nvPr>
            <p:ph type="pic" sz="quarter" idx="47"/>
          </p:nvPr>
        </p:nvSpPr>
        <p:spPr>
          <a:xfrm>
            <a:off x="2039817" y="4031138"/>
            <a:ext cx="1630797" cy="2005603"/>
          </a:xfrm>
        </p:spPr>
        <p:txBody>
          <a:bodyPr/>
          <a:lstStyle>
            <a:lvl1pPr>
              <a:defRPr sz="2000"/>
            </a:lvl1pPr>
          </a:lstStyle>
          <a:p>
            <a:endParaRPr lang="en-US"/>
          </a:p>
        </p:txBody>
      </p:sp>
      <p:sp>
        <p:nvSpPr>
          <p:cNvPr id="47" name="Picture Placeholder 38">
            <a:extLst>
              <a:ext uri="{FF2B5EF4-FFF2-40B4-BE49-F238E27FC236}">
                <a16:creationId xmlns:a16="http://schemas.microsoft.com/office/drawing/2014/main" id="{900D1756-3D28-EEBD-2B7C-C031BA4CA099}"/>
              </a:ext>
            </a:extLst>
          </p:cNvPr>
          <p:cNvSpPr>
            <a:spLocks noGrp="1"/>
          </p:cNvSpPr>
          <p:nvPr>
            <p:ph type="pic" sz="quarter" idx="48"/>
          </p:nvPr>
        </p:nvSpPr>
        <p:spPr>
          <a:xfrm>
            <a:off x="330286" y="6196213"/>
            <a:ext cx="1630797" cy="2046638"/>
          </a:xfrm>
        </p:spPr>
        <p:txBody>
          <a:bodyPr/>
          <a:lstStyle>
            <a:lvl1pPr>
              <a:defRPr sz="2000"/>
            </a:lvl1pPr>
          </a:lstStyle>
          <a:p>
            <a:endParaRPr lang="en-US"/>
          </a:p>
        </p:txBody>
      </p:sp>
      <p:sp>
        <p:nvSpPr>
          <p:cNvPr id="48" name="Picture Placeholder 38">
            <a:extLst>
              <a:ext uri="{FF2B5EF4-FFF2-40B4-BE49-F238E27FC236}">
                <a16:creationId xmlns:a16="http://schemas.microsoft.com/office/drawing/2014/main" id="{4676710F-D8BF-A687-8744-4066F1F6A69B}"/>
              </a:ext>
            </a:extLst>
          </p:cNvPr>
          <p:cNvSpPr>
            <a:spLocks noGrp="1"/>
          </p:cNvSpPr>
          <p:nvPr>
            <p:ph type="pic" sz="quarter" idx="49"/>
          </p:nvPr>
        </p:nvSpPr>
        <p:spPr>
          <a:xfrm>
            <a:off x="2039817" y="6196213"/>
            <a:ext cx="1630797" cy="2046638"/>
          </a:xfrm>
        </p:spPr>
        <p:txBody>
          <a:bodyPr/>
          <a:lstStyle>
            <a:lvl1pPr>
              <a:defRPr sz="2000"/>
            </a:lvl1pPr>
          </a:lstStyle>
          <a:p>
            <a:endParaRPr lang="en-US"/>
          </a:p>
        </p:txBody>
      </p:sp>
    </p:spTree>
    <p:extLst>
      <p:ext uri="{BB962C8B-B14F-4D97-AF65-F5344CB8AC3E}">
        <p14:creationId xmlns:p14="http://schemas.microsoft.com/office/powerpoint/2010/main" val="37055976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52_Title and Content">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0" y="409198"/>
            <a:ext cx="6426401" cy="1087439"/>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2" y="409198"/>
            <a:ext cx="6003817" cy="1081137"/>
          </a:xfrm>
        </p:spPr>
        <p:txBody>
          <a:bodyPr>
            <a:normAutofit/>
          </a:bodyPr>
          <a:lstStyle>
            <a:lvl1pPr>
              <a:defRPr sz="3200">
                <a:solidFill>
                  <a:schemeClr val="tx1"/>
                </a:solidFill>
              </a:defRPr>
            </a:lvl1pPr>
          </a:lstStyle>
          <a:p>
            <a:r>
              <a:rPr lang="en-US"/>
              <a:t>Click to edit Master title style</a:t>
            </a:r>
          </a:p>
        </p:txBody>
      </p:sp>
      <p:grpSp>
        <p:nvGrpSpPr>
          <p:cNvPr id="3" name="Group 2">
            <a:extLst>
              <a:ext uri="{FF2B5EF4-FFF2-40B4-BE49-F238E27FC236}">
                <a16:creationId xmlns:a16="http://schemas.microsoft.com/office/drawing/2014/main" id="{B1457739-DE3E-32E7-3864-6C5E19537998}"/>
              </a:ext>
            </a:extLst>
          </p:cNvPr>
          <p:cNvGrpSpPr/>
          <p:nvPr userDrawn="1"/>
        </p:nvGrpSpPr>
        <p:grpSpPr>
          <a:xfrm>
            <a:off x="3763618" y="1843444"/>
            <a:ext cx="2679907" cy="6399408"/>
            <a:chOff x="485714" y="2313647"/>
            <a:chExt cx="2538056" cy="5387112"/>
          </a:xfrm>
        </p:grpSpPr>
        <p:grpSp>
          <p:nvGrpSpPr>
            <p:cNvPr id="6" name="Group 5">
              <a:extLst>
                <a:ext uri="{FF2B5EF4-FFF2-40B4-BE49-F238E27FC236}">
                  <a16:creationId xmlns:a16="http://schemas.microsoft.com/office/drawing/2014/main" id="{0BDF1BE2-D1F3-1E85-9BCC-C5732FA9ABC6}"/>
                </a:ext>
              </a:extLst>
            </p:cNvPr>
            <p:cNvGrpSpPr/>
            <p:nvPr userDrawn="1"/>
          </p:nvGrpSpPr>
          <p:grpSpPr>
            <a:xfrm rot="16200000">
              <a:off x="893296" y="1906065"/>
              <a:ext cx="1722890" cy="2538053"/>
              <a:chOff x="1054474" y="1843086"/>
              <a:chExt cx="3062916" cy="1492184"/>
            </a:xfrm>
            <a:solidFill>
              <a:srgbClr val="FFFFFF"/>
            </a:solidFill>
          </p:grpSpPr>
          <p:sp>
            <p:nvSpPr>
              <p:cNvPr id="14" name="Rectangle 13">
                <a:extLst>
                  <a:ext uri="{FF2B5EF4-FFF2-40B4-BE49-F238E27FC236}">
                    <a16:creationId xmlns:a16="http://schemas.microsoft.com/office/drawing/2014/main" id="{8CDEAD0B-5605-9499-A9D3-A6CE406C3CB7}"/>
                  </a:ext>
                </a:extLst>
              </p:cNvPr>
              <p:cNvSpPr/>
              <p:nvPr/>
            </p:nvSpPr>
            <p:spPr>
              <a:xfrm>
                <a:off x="1054475" y="1843086"/>
                <a:ext cx="3062913" cy="1492184"/>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6" name="Rectangle 15">
                <a:extLst>
                  <a:ext uri="{FF2B5EF4-FFF2-40B4-BE49-F238E27FC236}">
                    <a16:creationId xmlns:a16="http://schemas.microsoft.com/office/drawing/2014/main" id="{15AA04AD-9A27-6BFF-79AF-458652A3B759}"/>
                  </a:ext>
                </a:extLst>
              </p:cNvPr>
              <p:cNvSpPr/>
              <p:nvPr userDrawn="1"/>
            </p:nvSpPr>
            <p:spPr>
              <a:xfrm>
                <a:off x="1054474" y="1843088"/>
                <a:ext cx="3062916" cy="83595"/>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nvGrpSpPr>
            <p:cNvPr id="7" name="Group 6">
              <a:extLst>
                <a:ext uri="{FF2B5EF4-FFF2-40B4-BE49-F238E27FC236}">
                  <a16:creationId xmlns:a16="http://schemas.microsoft.com/office/drawing/2014/main" id="{7133851F-5291-9D70-4F35-CDAE437BA510}"/>
                </a:ext>
              </a:extLst>
            </p:cNvPr>
            <p:cNvGrpSpPr/>
            <p:nvPr userDrawn="1"/>
          </p:nvGrpSpPr>
          <p:grpSpPr>
            <a:xfrm rot="16200000">
              <a:off x="893296" y="3738176"/>
              <a:ext cx="1722891" cy="2538053"/>
              <a:chOff x="1054474" y="1843086"/>
              <a:chExt cx="3062917" cy="1492184"/>
            </a:xfrm>
            <a:solidFill>
              <a:srgbClr val="FFFFFF"/>
            </a:solidFill>
          </p:grpSpPr>
          <p:sp>
            <p:nvSpPr>
              <p:cNvPr id="11" name="Rectangle 10">
                <a:extLst>
                  <a:ext uri="{FF2B5EF4-FFF2-40B4-BE49-F238E27FC236}">
                    <a16:creationId xmlns:a16="http://schemas.microsoft.com/office/drawing/2014/main" id="{E1D525F0-B888-6940-1016-D04FC4B93911}"/>
                  </a:ext>
                </a:extLst>
              </p:cNvPr>
              <p:cNvSpPr/>
              <p:nvPr/>
            </p:nvSpPr>
            <p:spPr>
              <a:xfrm>
                <a:off x="1054478" y="1843086"/>
                <a:ext cx="3062913" cy="1492184"/>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2" name="Rectangle 11">
                <a:extLst>
                  <a:ext uri="{FF2B5EF4-FFF2-40B4-BE49-F238E27FC236}">
                    <a16:creationId xmlns:a16="http://schemas.microsoft.com/office/drawing/2014/main" id="{9A51ED3A-4945-645E-0BEB-98016147391A}"/>
                  </a:ext>
                </a:extLst>
              </p:cNvPr>
              <p:cNvSpPr/>
              <p:nvPr userDrawn="1"/>
            </p:nvSpPr>
            <p:spPr>
              <a:xfrm>
                <a:off x="1054474" y="1843088"/>
                <a:ext cx="3062916" cy="83595"/>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nvGrpSpPr>
            <p:cNvPr id="8" name="Group 7">
              <a:extLst>
                <a:ext uri="{FF2B5EF4-FFF2-40B4-BE49-F238E27FC236}">
                  <a16:creationId xmlns:a16="http://schemas.microsoft.com/office/drawing/2014/main" id="{33EFA6F1-A72E-00D1-725E-6A426240E3CF}"/>
                </a:ext>
              </a:extLst>
            </p:cNvPr>
            <p:cNvGrpSpPr/>
            <p:nvPr userDrawn="1"/>
          </p:nvGrpSpPr>
          <p:grpSpPr>
            <a:xfrm rot="16200000">
              <a:off x="893299" y="5570288"/>
              <a:ext cx="1722890" cy="2538052"/>
              <a:chOff x="1054474" y="1843087"/>
              <a:chExt cx="3062916" cy="1492183"/>
            </a:xfrm>
            <a:solidFill>
              <a:srgbClr val="FFFFFF"/>
            </a:solidFill>
          </p:grpSpPr>
          <p:sp>
            <p:nvSpPr>
              <p:cNvPr id="9" name="Rectangle 8">
                <a:extLst>
                  <a:ext uri="{FF2B5EF4-FFF2-40B4-BE49-F238E27FC236}">
                    <a16:creationId xmlns:a16="http://schemas.microsoft.com/office/drawing/2014/main" id="{45276F63-E779-8C87-B5CB-78DA24134C61}"/>
                  </a:ext>
                </a:extLst>
              </p:cNvPr>
              <p:cNvSpPr/>
              <p:nvPr/>
            </p:nvSpPr>
            <p:spPr>
              <a:xfrm>
                <a:off x="1054475" y="1843087"/>
                <a:ext cx="3062913" cy="1492183"/>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0" name="Rectangle 9">
                <a:extLst>
                  <a:ext uri="{FF2B5EF4-FFF2-40B4-BE49-F238E27FC236}">
                    <a16:creationId xmlns:a16="http://schemas.microsoft.com/office/drawing/2014/main" id="{60FB653C-89A9-5473-6642-FF44506949D9}"/>
                  </a:ext>
                </a:extLst>
              </p:cNvPr>
              <p:cNvSpPr/>
              <p:nvPr userDrawn="1"/>
            </p:nvSpPr>
            <p:spPr>
              <a:xfrm>
                <a:off x="1054474" y="1843088"/>
                <a:ext cx="3062916" cy="83595"/>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sp>
        <p:nvSpPr>
          <p:cNvPr id="17" name="Text Placeholder 3">
            <a:extLst>
              <a:ext uri="{FF2B5EF4-FFF2-40B4-BE49-F238E27FC236}">
                <a16:creationId xmlns:a16="http://schemas.microsoft.com/office/drawing/2014/main" id="{F5A1ADCD-75A1-C99E-20BD-590F980F7B2E}"/>
              </a:ext>
            </a:extLst>
          </p:cNvPr>
          <p:cNvSpPr>
            <a:spLocks noGrp="1"/>
          </p:cNvSpPr>
          <p:nvPr>
            <p:ph type="body" sz="quarter" idx="21"/>
          </p:nvPr>
        </p:nvSpPr>
        <p:spPr>
          <a:xfrm>
            <a:off x="3966764" y="2334637"/>
            <a:ext cx="2402206" cy="1457298"/>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3" name="Picture Placeholder 38">
            <a:extLst>
              <a:ext uri="{FF2B5EF4-FFF2-40B4-BE49-F238E27FC236}">
                <a16:creationId xmlns:a16="http://schemas.microsoft.com/office/drawing/2014/main" id="{4BB074C6-350F-6F51-4F32-EB7ADA977112}"/>
              </a:ext>
            </a:extLst>
          </p:cNvPr>
          <p:cNvSpPr>
            <a:spLocks noGrp="1"/>
          </p:cNvSpPr>
          <p:nvPr>
            <p:ph type="pic" sz="quarter" idx="34"/>
          </p:nvPr>
        </p:nvSpPr>
        <p:spPr>
          <a:xfrm>
            <a:off x="330286" y="1846453"/>
            <a:ext cx="1630797" cy="2005603"/>
          </a:xfrm>
        </p:spPr>
        <p:txBody>
          <a:bodyPr/>
          <a:lstStyle>
            <a:lvl1pPr>
              <a:defRPr sz="2000"/>
            </a:lvl1pPr>
          </a:lstStyle>
          <a:p>
            <a:endParaRPr lang="en-US"/>
          </a:p>
        </p:txBody>
      </p:sp>
      <p:sp>
        <p:nvSpPr>
          <p:cNvPr id="31" name="Text Placeholder 13">
            <a:extLst>
              <a:ext uri="{FF2B5EF4-FFF2-40B4-BE49-F238E27FC236}">
                <a16:creationId xmlns:a16="http://schemas.microsoft.com/office/drawing/2014/main" id="{E14D5B56-AFFA-9DE1-64B4-D7B03C148C91}"/>
              </a:ext>
            </a:extLst>
          </p:cNvPr>
          <p:cNvSpPr>
            <a:spLocks noGrp="1"/>
          </p:cNvSpPr>
          <p:nvPr>
            <p:ph type="body" sz="quarter" idx="30"/>
          </p:nvPr>
        </p:nvSpPr>
        <p:spPr>
          <a:xfrm>
            <a:off x="3967830" y="1957499"/>
            <a:ext cx="240108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36" name="Text Placeholder 3">
            <a:extLst>
              <a:ext uri="{FF2B5EF4-FFF2-40B4-BE49-F238E27FC236}">
                <a16:creationId xmlns:a16="http://schemas.microsoft.com/office/drawing/2014/main" id="{979B732D-59AD-FBC4-CB7F-EED9D0947C92}"/>
              </a:ext>
            </a:extLst>
          </p:cNvPr>
          <p:cNvSpPr>
            <a:spLocks noGrp="1"/>
          </p:cNvSpPr>
          <p:nvPr>
            <p:ph type="body" sz="quarter" idx="37"/>
          </p:nvPr>
        </p:nvSpPr>
        <p:spPr>
          <a:xfrm>
            <a:off x="3966764" y="4463500"/>
            <a:ext cx="2402206" cy="1438286"/>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7" name="Text Placeholder 13">
            <a:extLst>
              <a:ext uri="{FF2B5EF4-FFF2-40B4-BE49-F238E27FC236}">
                <a16:creationId xmlns:a16="http://schemas.microsoft.com/office/drawing/2014/main" id="{474ED414-6FDC-D539-1361-D6A58CEE1BE1}"/>
              </a:ext>
            </a:extLst>
          </p:cNvPr>
          <p:cNvSpPr>
            <a:spLocks noGrp="1"/>
          </p:cNvSpPr>
          <p:nvPr>
            <p:ph type="body" sz="quarter" idx="38"/>
          </p:nvPr>
        </p:nvSpPr>
        <p:spPr>
          <a:xfrm>
            <a:off x="3967830" y="4086362"/>
            <a:ext cx="240108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38" name="Text Placeholder 3">
            <a:extLst>
              <a:ext uri="{FF2B5EF4-FFF2-40B4-BE49-F238E27FC236}">
                <a16:creationId xmlns:a16="http://schemas.microsoft.com/office/drawing/2014/main" id="{E829FE62-9903-FF02-9C4A-3A16C6881250}"/>
              </a:ext>
            </a:extLst>
          </p:cNvPr>
          <p:cNvSpPr>
            <a:spLocks noGrp="1"/>
          </p:cNvSpPr>
          <p:nvPr>
            <p:ph type="body" sz="quarter" idx="39"/>
          </p:nvPr>
        </p:nvSpPr>
        <p:spPr>
          <a:xfrm>
            <a:off x="3966764" y="6693841"/>
            <a:ext cx="2402206" cy="141648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9" name="Text Placeholder 13">
            <a:extLst>
              <a:ext uri="{FF2B5EF4-FFF2-40B4-BE49-F238E27FC236}">
                <a16:creationId xmlns:a16="http://schemas.microsoft.com/office/drawing/2014/main" id="{CD4D61A4-7933-79A9-8F18-678872542E8D}"/>
              </a:ext>
            </a:extLst>
          </p:cNvPr>
          <p:cNvSpPr>
            <a:spLocks noGrp="1"/>
          </p:cNvSpPr>
          <p:nvPr>
            <p:ph type="body" sz="quarter" idx="40"/>
          </p:nvPr>
        </p:nvSpPr>
        <p:spPr>
          <a:xfrm>
            <a:off x="3967830" y="6316703"/>
            <a:ext cx="240108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44" name="Picture Placeholder 38">
            <a:extLst>
              <a:ext uri="{FF2B5EF4-FFF2-40B4-BE49-F238E27FC236}">
                <a16:creationId xmlns:a16="http://schemas.microsoft.com/office/drawing/2014/main" id="{9207D4AD-C819-BEBB-6F6D-5D29E5FC31F6}"/>
              </a:ext>
            </a:extLst>
          </p:cNvPr>
          <p:cNvSpPr>
            <a:spLocks noGrp="1"/>
          </p:cNvSpPr>
          <p:nvPr>
            <p:ph type="pic" sz="quarter" idx="45"/>
          </p:nvPr>
        </p:nvSpPr>
        <p:spPr>
          <a:xfrm>
            <a:off x="2039817" y="1846453"/>
            <a:ext cx="1630797" cy="2005603"/>
          </a:xfrm>
        </p:spPr>
        <p:txBody>
          <a:bodyPr/>
          <a:lstStyle>
            <a:lvl1pPr>
              <a:defRPr sz="2000"/>
            </a:lvl1pPr>
          </a:lstStyle>
          <a:p>
            <a:endParaRPr lang="en-US"/>
          </a:p>
        </p:txBody>
      </p:sp>
      <p:sp>
        <p:nvSpPr>
          <p:cNvPr id="45" name="Picture Placeholder 38">
            <a:extLst>
              <a:ext uri="{FF2B5EF4-FFF2-40B4-BE49-F238E27FC236}">
                <a16:creationId xmlns:a16="http://schemas.microsoft.com/office/drawing/2014/main" id="{09A66CBD-35E2-C128-F8B5-801DE0AD5FBB}"/>
              </a:ext>
            </a:extLst>
          </p:cNvPr>
          <p:cNvSpPr>
            <a:spLocks noGrp="1"/>
          </p:cNvSpPr>
          <p:nvPr>
            <p:ph type="pic" sz="quarter" idx="46"/>
          </p:nvPr>
        </p:nvSpPr>
        <p:spPr>
          <a:xfrm>
            <a:off x="330286" y="4031138"/>
            <a:ext cx="1630797" cy="2005603"/>
          </a:xfrm>
        </p:spPr>
        <p:txBody>
          <a:bodyPr/>
          <a:lstStyle>
            <a:lvl1pPr>
              <a:defRPr sz="2000"/>
            </a:lvl1pPr>
          </a:lstStyle>
          <a:p>
            <a:endParaRPr lang="en-US"/>
          </a:p>
        </p:txBody>
      </p:sp>
      <p:sp>
        <p:nvSpPr>
          <p:cNvPr id="46" name="Picture Placeholder 38">
            <a:extLst>
              <a:ext uri="{FF2B5EF4-FFF2-40B4-BE49-F238E27FC236}">
                <a16:creationId xmlns:a16="http://schemas.microsoft.com/office/drawing/2014/main" id="{9C496A52-8680-5DCF-5C50-AD268821EFC3}"/>
              </a:ext>
            </a:extLst>
          </p:cNvPr>
          <p:cNvSpPr>
            <a:spLocks noGrp="1"/>
          </p:cNvSpPr>
          <p:nvPr>
            <p:ph type="pic" sz="quarter" idx="47"/>
          </p:nvPr>
        </p:nvSpPr>
        <p:spPr>
          <a:xfrm>
            <a:off x="2039817" y="4031138"/>
            <a:ext cx="1630797" cy="2005603"/>
          </a:xfrm>
        </p:spPr>
        <p:txBody>
          <a:bodyPr/>
          <a:lstStyle>
            <a:lvl1pPr>
              <a:defRPr sz="2000"/>
            </a:lvl1pPr>
          </a:lstStyle>
          <a:p>
            <a:endParaRPr lang="en-US"/>
          </a:p>
        </p:txBody>
      </p:sp>
      <p:sp>
        <p:nvSpPr>
          <p:cNvPr id="47" name="Picture Placeholder 38">
            <a:extLst>
              <a:ext uri="{FF2B5EF4-FFF2-40B4-BE49-F238E27FC236}">
                <a16:creationId xmlns:a16="http://schemas.microsoft.com/office/drawing/2014/main" id="{900D1756-3D28-EEBD-2B7C-C031BA4CA099}"/>
              </a:ext>
            </a:extLst>
          </p:cNvPr>
          <p:cNvSpPr>
            <a:spLocks noGrp="1"/>
          </p:cNvSpPr>
          <p:nvPr>
            <p:ph type="pic" sz="quarter" idx="48"/>
          </p:nvPr>
        </p:nvSpPr>
        <p:spPr>
          <a:xfrm>
            <a:off x="330286" y="6196213"/>
            <a:ext cx="1630797" cy="2046638"/>
          </a:xfrm>
        </p:spPr>
        <p:txBody>
          <a:bodyPr/>
          <a:lstStyle>
            <a:lvl1pPr>
              <a:defRPr sz="2000"/>
            </a:lvl1pPr>
          </a:lstStyle>
          <a:p>
            <a:endParaRPr lang="en-US"/>
          </a:p>
        </p:txBody>
      </p:sp>
      <p:sp>
        <p:nvSpPr>
          <p:cNvPr id="48" name="Picture Placeholder 38">
            <a:extLst>
              <a:ext uri="{FF2B5EF4-FFF2-40B4-BE49-F238E27FC236}">
                <a16:creationId xmlns:a16="http://schemas.microsoft.com/office/drawing/2014/main" id="{4676710F-D8BF-A687-8744-4066F1F6A69B}"/>
              </a:ext>
            </a:extLst>
          </p:cNvPr>
          <p:cNvSpPr>
            <a:spLocks noGrp="1"/>
          </p:cNvSpPr>
          <p:nvPr>
            <p:ph type="pic" sz="quarter" idx="49"/>
          </p:nvPr>
        </p:nvSpPr>
        <p:spPr>
          <a:xfrm>
            <a:off x="2039817" y="6196213"/>
            <a:ext cx="1630797" cy="2046638"/>
          </a:xfrm>
        </p:spPr>
        <p:txBody>
          <a:bodyPr/>
          <a:lstStyle>
            <a:lvl1pPr>
              <a:defRPr sz="2000"/>
            </a:lvl1pPr>
          </a:lstStyle>
          <a:p>
            <a:endParaRPr lang="en-US"/>
          </a:p>
        </p:txBody>
      </p:sp>
    </p:spTree>
    <p:extLst>
      <p:ext uri="{BB962C8B-B14F-4D97-AF65-F5344CB8AC3E}">
        <p14:creationId xmlns:p14="http://schemas.microsoft.com/office/powerpoint/2010/main" val="314296158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53_Title and Content">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0" y="409198"/>
            <a:ext cx="6426401" cy="1087439"/>
          </a:xfrm>
          <a:prstGeom prst="rect">
            <a:avLst/>
          </a:prstGeom>
          <a:solidFill>
            <a:srgbClr val="F4364C"/>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2" y="409198"/>
            <a:ext cx="6003817" cy="1081137"/>
          </a:xfrm>
        </p:spPr>
        <p:txBody>
          <a:bodyPr>
            <a:normAutofit/>
          </a:bodyPr>
          <a:lstStyle>
            <a:lvl1pPr>
              <a:defRPr sz="3200">
                <a:solidFill>
                  <a:schemeClr val="bg1"/>
                </a:solidFill>
              </a:defRPr>
            </a:lvl1pPr>
          </a:lstStyle>
          <a:p>
            <a:r>
              <a:rPr lang="en-US"/>
              <a:t>Click to edit Master title style</a:t>
            </a:r>
          </a:p>
        </p:txBody>
      </p:sp>
      <p:grpSp>
        <p:nvGrpSpPr>
          <p:cNvPr id="3" name="Group 2">
            <a:extLst>
              <a:ext uri="{FF2B5EF4-FFF2-40B4-BE49-F238E27FC236}">
                <a16:creationId xmlns:a16="http://schemas.microsoft.com/office/drawing/2014/main" id="{B1457739-DE3E-32E7-3864-6C5E19537998}"/>
              </a:ext>
            </a:extLst>
          </p:cNvPr>
          <p:cNvGrpSpPr/>
          <p:nvPr userDrawn="1"/>
        </p:nvGrpSpPr>
        <p:grpSpPr>
          <a:xfrm>
            <a:off x="3763618" y="1843444"/>
            <a:ext cx="2679907" cy="6399408"/>
            <a:chOff x="485714" y="2313647"/>
            <a:chExt cx="2538056" cy="5387112"/>
          </a:xfrm>
        </p:grpSpPr>
        <p:grpSp>
          <p:nvGrpSpPr>
            <p:cNvPr id="6" name="Group 5">
              <a:extLst>
                <a:ext uri="{FF2B5EF4-FFF2-40B4-BE49-F238E27FC236}">
                  <a16:creationId xmlns:a16="http://schemas.microsoft.com/office/drawing/2014/main" id="{0BDF1BE2-D1F3-1E85-9BCC-C5732FA9ABC6}"/>
                </a:ext>
              </a:extLst>
            </p:cNvPr>
            <p:cNvGrpSpPr/>
            <p:nvPr userDrawn="1"/>
          </p:nvGrpSpPr>
          <p:grpSpPr>
            <a:xfrm rot="16200000">
              <a:off x="893296" y="1906065"/>
              <a:ext cx="1722890" cy="2538053"/>
              <a:chOff x="1054474" y="1843086"/>
              <a:chExt cx="3062916" cy="1492184"/>
            </a:xfrm>
            <a:solidFill>
              <a:srgbClr val="FFFFFF"/>
            </a:solidFill>
          </p:grpSpPr>
          <p:sp>
            <p:nvSpPr>
              <p:cNvPr id="14" name="Rectangle 13">
                <a:extLst>
                  <a:ext uri="{FF2B5EF4-FFF2-40B4-BE49-F238E27FC236}">
                    <a16:creationId xmlns:a16="http://schemas.microsoft.com/office/drawing/2014/main" id="{8CDEAD0B-5605-9499-A9D3-A6CE406C3CB7}"/>
                  </a:ext>
                </a:extLst>
              </p:cNvPr>
              <p:cNvSpPr/>
              <p:nvPr/>
            </p:nvSpPr>
            <p:spPr>
              <a:xfrm>
                <a:off x="1054475" y="1843086"/>
                <a:ext cx="3062913" cy="1492184"/>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6" name="Rectangle 15">
                <a:extLst>
                  <a:ext uri="{FF2B5EF4-FFF2-40B4-BE49-F238E27FC236}">
                    <a16:creationId xmlns:a16="http://schemas.microsoft.com/office/drawing/2014/main" id="{15AA04AD-9A27-6BFF-79AF-458652A3B759}"/>
                  </a:ext>
                </a:extLst>
              </p:cNvPr>
              <p:cNvSpPr/>
              <p:nvPr userDrawn="1"/>
            </p:nvSpPr>
            <p:spPr>
              <a:xfrm>
                <a:off x="1054474" y="1843088"/>
                <a:ext cx="3062916" cy="83595"/>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nvGrpSpPr>
            <p:cNvPr id="7" name="Group 6">
              <a:extLst>
                <a:ext uri="{FF2B5EF4-FFF2-40B4-BE49-F238E27FC236}">
                  <a16:creationId xmlns:a16="http://schemas.microsoft.com/office/drawing/2014/main" id="{7133851F-5291-9D70-4F35-CDAE437BA510}"/>
                </a:ext>
              </a:extLst>
            </p:cNvPr>
            <p:cNvGrpSpPr/>
            <p:nvPr userDrawn="1"/>
          </p:nvGrpSpPr>
          <p:grpSpPr>
            <a:xfrm rot="16200000">
              <a:off x="893296" y="3738176"/>
              <a:ext cx="1722891" cy="2538053"/>
              <a:chOff x="1054474" y="1843086"/>
              <a:chExt cx="3062917" cy="1492184"/>
            </a:xfrm>
            <a:solidFill>
              <a:srgbClr val="FFFFFF"/>
            </a:solidFill>
          </p:grpSpPr>
          <p:sp>
            <p:nvSpPr>
              <p:cNvPr id="11" name="Rectangle 10">
                <a:extLst>
                  <a:ext uri="{FF2B5EF4-FFF2-40B4-BE49-F238E27FC236}">
                    <a16:creationId xmlns:a16="http://schemas.microsoft.com/office/drawing/2014/main" id="{E1D525F0-B888-6940-1016-D04FC4B93911}"/>
                  </a:ext>
                </a:extLst>
              </p:cNvPr>
              <p:cNvSpPr/>
              <p:nvPr/>
            </p:nvSpPr>
            <p:spPr>
              <a:xfrm>
                <a:off x="1054478" y="1843086"/>
                <a:ext cx="3062913" cy="1492184"/>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2" name="Rectangle 11">
                <a:extLst>
                  <a:ext uri="{FF2B5EF4-FFF2-40B4-BE49-F238E27FC236}">
                    <a16:creationId xmlns:a16="http://schemas.microsoft.com/office/drawing/2014/main" id="{9A51ED3A-4945-645E-0BEB-98016147391A}"/>
                  </a:ext>
                </a:extLst>
              </p:cNvPr>
              <p:cNvSpPr/>
              <p:nvPr userDrawn="1"/>
            </p:nvSpPr>
            <p:spPr>
              <a:xfrm>
                <a:off x="1054474" y="1843088"/>
                <a:ext cx="3062916" cy="83595"/>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nvGrpSpPr>
            <p:cNvPr id="8" name="Group 7">
              <a:extLst>
                <a:ext uri="{FF2B5EF4-FFF2-40B4-BE49-F238E27FC236}">
                  <a16:creationId xmlns:a16="http://schemas.microsoft.com/office/drawing/2014/main" id="{33EFA6F1-A72E-00D1-725E-6A426240E3CF}"/>
                </a:ext>
              </a:extLst>
            </p:cNvPr>
            <p:cNvGrpSpPr/>
            <p:nvPr userDrawn="1"/>
          </p:nvGrpSpPr>
          <p:grpSpPr>
            <a:xfrm rot="16200000">
              <a:off x="893299" y="5570288"/>
              <a:ext cx="1722890" cy="2538052"/>
              <a:chOff x="1054474" y="1843087"/>
              <a:chExt cx="3062916" cy="1492183"/>
            </a:xfrm>
            <a:solidFill>
              <a:srgbClr val="FFFFFF"/>
            </a:solidFill>
          </p:grpSpPr>
          <p:sp>
            <p:nvSpPr>
              <p:cNvPr id="9" name="Rectangle 8">
                <a:extLst>
                  <a:ext uri="{FF2B5EF4-FFF2-40B4-BE49-F238E27FC236}">
                    <a16:creationId xmlns:a16="http://schemas.microsoft.com/office/drawing/2014/main" id="{45276F63-E779-8C87-B5CB-78DA24134C61}"/>
                  </a:ext>
                </a:extLst>
              </p:cNvPr>
              <p:cNvSpPr/>
              <p:nvPr/>
            </p:nvSpPr>
            <p:spPr>
              <a:xfrm>
                <a:off x="1054475" y="1843087"/>
                <a:ext cx="3062913" cy="1492183"/>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0" name="Rectangle 9">
                <a:extLst>
                  <a:ext uri="{FF2B5EF4-FFF2-40B4-BE49-F238E27FC236}">
                    <a16:creationId xmlns:a16="http://schemas.microsoft.com/office/drawing/2014/main" id="{60FB653C-89A9-5473-6642-FF44506949D9}"/>
                  </a:ext>
                </a:extLst>
              </p:cNvPr>
              <p:cNvSpPr/>
              <p:nvPr userDrawn="1"/>
            </p:nvSpPr>
            <p:spPr>
              <a:xfrm>
                <a:off x="1054474" y="1843088"/>
                <a:ext cx="3062916" cy="83595"/>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sp>
        <p:nvSpPr>
          <p:cNvPr id="17" name="Text Placeholder 3">
            <a:extLst>
              <a:ext uri="{FF2B5EF4-FFF2-40B4-BE49-F238E27FC236}">
                <a16:creationId xmlns:a16="http://schemas.microsoft.com/office/drawing/2014/main" id="{F5A1ADCD-75A1-C99E-20BD-590F980F7B2E}"/>
              </a:ext>
            </a:extLst>
          </p:cNvPr>
          <p:cNvSpPr>
            <a:spLocks noGrp="1"/>
          </p:cNvSpPr>
          <p:nvPr>
            <p:ph type="body" sz="quarter" idx="21"/>
          </p:nvPr>
        </p:nvSpPr>
        <p:spPr>
          <a:xfrm>
            <a:off x="3966764" y="2334637"/>
            <a:ext cx="2402206" cy="1457298"/>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3" name="Picture Placeholder 38">
            <a:extLst>
              <a:ext uri="{FF2B5EF4-FFF2-40B4-BE49-F238E27FC236}">
                <a16:creationId xmlns:a16="http://schemas.microsoft.com/office/drawing/2014/main" id="{4BB074C6-350F-6F51-4F32-EB7ADA977112}"/>
              </a:ext>
            </a:extLst>
          </p:cNvPr>
          <p:cNvSpPr>
            <a:spLocks noGrp="1"/>
          </p:cNvSpPr>
          <p:nvPr>
            <p:ph type="pic" sz="quarter" idx="34"/>
          </p:nvPr>
        </p:nvSpPr>
        <p:spPr>
          <a:xfrm>
            <a:off x="330286" y="1846453"/>
            <a:ext cx="1630797" cy="2005603"/>
          </a:xfrm>
        </p:spPr>
        <p:txBody>
          <a:bodyPr/>
          <a:lstStyle>
            <a:lvl1pPr>
              <a:defRPr sz="2000"/>
            </a:lvl1pPr>
          </a:lstStyle>
          <a:p>
            <a:endParaRPr lang="en-US"/>
          </a:p>
        </p:txBody>
      </p:sp>
      <p:sp>
        <p:nvSpPr>
          <p:cNvPr id="31" name="Text Placeholder 13">
            <a:extLst>
              <a:ext uri="{FF2B5EF4-FFF2-40B4-BE49-F238E27FC236}">
                <a16:creationId xmlns:a16="http://schemas.microsoft.com/office/drawing/2014/main" id="{E14D5B56-AFFA-9DE1-64B4-D7B03C148C91}"/>
              </a:ext>
            </a:extLst>
          </p:cNvPr>
          <p:cNvSpPr>
            <a:spLocks noGrp="1"/>
          </p:cNvSpPr>
          <p:nvPr>
            <p:ph type="body" sz="quarter" idx="30"/>
          </p:nvPr>
        </p:nvSpPr>
        <p:spPr>
          <a:xfrm>
            <a:off x="3967830" y="1957499"/>
            <a:ext cx="240108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36" name="Text Placeholder 3">
            <a:extLst>
              <a:ext uri="{FF2B5EF4-FFF2-40B4-BE49-F238E27FC236}">
                <a16:creationId xmlns:a16="http://schemas.microsoft.com/office/drawing/2014/main" id="{979B732D-59AD-FBC4-CB7F-EED9D0947C92}"/>
              </a:ext>
            </a:extLst>
          </p:cNvPr>
          <p:cNvSpPr>
            <a:spLocks noGrp="1"/>
          </p:cNvSpPr>
          <p:nvPr>
            <p:ph type="body" sz="quarter" idx="37"/>
          </p:nvPr>
        </p:nvSpPr>
        <p:spPr>
          <a:xfrm>
            <a:off x="3966764" y="4463500"/>
            <a:ext cx="2402206" cy="1438286"/>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7" name="Text Placeholder 13">
            <a:extLst>
              <a:ext uri="{FF2B5EF4-FFF2-40B4-BE49-F238E27FC236}">
                <a16:creationId xmlns:a16="http://schemas.microsoft.com/office/drawing/2014/main" id="{474ED414-6FDC-D539-1361-D6A58CEE1BE1}"/>
              </a:ext>
            </a:extLst>
          </p:cNvPr>
          <p:cNvSpPr>
            <a:spLocks noGrp="1"/>
          </p:cNvSpPr>
          <p:nvPr>
            <p:ph type="body" sz="quarter" idx="38"/>
          </p:nvPr>
        </p:nvSpPr>
        <p:spPr>
          <a:xfrm>
            <a:off x="3967830" y="4086362"/>
            <a:ext cx="240108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38" name="Text Placeholder 3">
            <a:extLst>
              <a:ext uri="{FF2B5EF4-FFF2-40B4-BE49-F238E27FC236}">
                <a16:creationId xmlns:a16="http://schemas.microsoft.com/office/drawing/2014/main" id="{E829FE62-9903-FF02-9C4A-3A16C6881250}"/>
              </a:ext>
            </a:extLst>
          </p:cNvPr>
          <p:cNvSpPr>
            <a:spLocks noGrp="1"/>
          </p:cNvSpPr>
          <p:nvPr>
            <p:ph type="body" sz="quarter" idx="39"/>
          </p:nvPr>
        </p:nvSpPr>
        <p:spPr>
          <a:xfrm>
            <a:off x="3966764" y="6693841"/>
            <a:ext cx="2402206" cy="1416489"/>
          </a:xfrm>
          <a:prstGeom prst="rect">
            <a:avLst/>
          </a:prstGeom>
        </p:spPr>
        <p:txBody>
          <a:bodyPr anchor="ctr"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9" name="Text Placeholder 13">
            <a:extLst>
              <a:ext uri="{FF2B5EF4-FFF2-40B4-BE49-F238E27FC236}">
                <a16:creationId xmlns:a16="http://schemas.microsoft.com/office/drawing/2014/main" id="{CD4D61A4-7933-79A9-8F18-678872542E8D}"/>
              </a:ext>
            </a:extLst>
          </p:cNvPr>
          <p:cNvSpPr>
            <a:spLocks noGrp="1"/>
          </p:cNvSpPr>
          <p:nvPr>
            <p:ph type="body" sz="quarter" idx="40"/>
          </p:nvPr>
        </p:nvSpPr>
        <p:spPr>
          <a:xfrm>
            <a:off x="3967830" y="6316703"/>
            <a:ext cx="240108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44" name="Picture Placeholder 38">
            <a:extLst>
              <a:ext uri="{FF2B5EF4-FFF2-40B4-BE49-F238E27FC236}">
                <a16:creationId xmlns:a16="http://schemas.microsoft.com/office/drawing/2014/main" id="{9207D4AD-C819-BEBB-6F6D-5D29E5FC31F6}"/>
              </a:ext>
            </a:extLst>
          </p:cNvPr>
          <p:cNvSpPr>
            <a:spLocks noGrp="1"/>
          </p:cNvSpPr>
          <p:nvPr>
            <p:ph type="pic" sz="quarter" idx="45"/>
          </p:nvPr>
        </p:nvSpPr>
        <p:spPr>
          <a:xfrm>
            <a:off x="2039817" y="1846453"/>
            <a:ext cx="1630797" cy="2005603"/>
          </a:xfrm>
        </p:spPr>
        <p:txBody>
          <a:bodyPr/>
          <a:lstStyle>
            <a:lvl1pPr>
              <a:defRPr sz="2000"/>
            </a:lvl1pPr>
          </a:lstStyle>
          <a:p>
            <a:endParaRPr lang="en-US"/>
          </a:p>
        </p:txBody>
      </p:sp>
      <p:sp>
        <p:nvSpPr>
          <p:cNvPr id="45" name="Picture Placeholder 38">
            <a:extLst>
              <a:ext uri="{FF2B5EF4-FFF2-40B4-BE49-F238E27FC236}">
                <a16:creationId xmlns:a16="http://schemas.microsoft.com/office/drawing/2014/main" id="{09A66CBD-35E2-C128-F8B5-801DE0AD5FBB}"/>
              </a:ext>
            </a:extLst>
          </p:cNvPr>
          <p:cNvSpPr>
            <a:spLocks noGrp="1"/>
          </p:cNvSpPr>
          <p:nvPr>
            <p:ph type="pic" sz="quarter" idx="46"/>
          </p:nvPr>
        </p:nvSpPr>
        <p:spPr>
          <a:xfrm>
            <a:off x="330286" y="4031138"/>
            <a:ext cx="1630797" cy="2005603"/>
          </a:xfrm>
        </p:spPr>
        <p:txBody>
          <a:bodyPr/>
          <a:lstStyle>
            <a:lvl1pPr>
              <a:defRPr sz="2000"/>
            </a:lvl1pPr>
          </a:lstStyle>
          <a:p>
            <a:endParaRPr lang="en-US"/>
          </a:p>
        </p:txBody>
      </p:sp>
      <p:sp>
        <p:nvSpPr>
          <p:cNvPr id="46" name="Picture Placeholder 38">
            <a:extLst>
              <a:ext uri="{FF2B5EF4-FFF2-40B4-BE49-F238E27FC236}">
                <a16:creationId xmlns:a16="http://schemas.microsoft.com/office/drawing/2014/main" id="{9C496A52-8680-5DCF-5C50-AD268821EFC3}"/>
              </a:ext>
            </a:extLst>
          </p:cNvPr>
          <p:cNvSpPr>
            <a:spLocks noGrp="1"/>
          </p:cNvSpPr>
          <p:nvPr>
            <p:ph type="pic" sz="quarter" idx="47"/>
          </p:nvPr>
        </p:nvSpPr>
        <p:spPr>
          <a:xfrm>
            <a:off x="2039817" y="4031138"/>
            <a:ext cx="1630797" cy="2005603"/>
          </a:xfrm>
        </p:spPr>
        <p:txBody>
          <a:bodyPr/>
          <a:lstStyle>
            <a:lvl1pPr>
              <a:defRPr sz="2000"/>
            </a:lvl1pPr>
          </a:lstStyle>
          <a:p>
            <a:endParaRPr lang="en-US"/>
          </a:p>
        </p:txBody>
      </p:sp>
      <p:sp>
        <p:nvSpPr>
          <p:cNvPr id="47" name="Picture Placeholder 38">
            <a:extLst>
              <a:ext uri="{FF2B5EF4-FFF2-40B4-BE49-F238E27FC236}">
                <a16:creationId xmlns:a16="http://schemas.microsoft.com/office/drawing/2014/main" id="{900D1756-3D28-EEBD-2B7C-C031BA4CA099}"/>
              </a:ext>
            </a:extLst>
          </p:cNvPr>
          <p:cNvSpPr>
            <a:spLocks noGrp="1"/>
          </p:cNvSpPr>
          <p:nvPr>
            <p:ph type="pic" sz="quarter" idx="48"/>
          </p:nvPr>
        </p:nvSpPr>
        <p:spPr>
          <a:xfrm>
            <a:off x="330286" y="6196213"/>
            <a:ext cx="1630797" cy="2046638"/>
          </a:xfrm>
        </p:spPr>
        <p:txBody>
          <a:bodyPr/>
          <a:lstStyle>
            <a:lvl1pPr>
              <a:defRPr sz="2000"/>
            </a:lvl1pPr>
          </a:lstStyle>
          <a:p>
            <a:endParaRPr lang="en-US"/>
          </a:p>
        </p:txBody>
      </p:sp>
      <p:sp>
        <p:nvSpPr>
          <p:cNvPr id="48" name="Picture Placeholder 38">
            <a:extLst>
              <a:ext uri="{FF2B5EF4-FFF2-40B4-BE49-F238E27FC236}">
                <a16:creationId xmlns:a16="http://schemas.microsoft.com/office/drawing/2014/main" id="{4676710F-D8BF-A687-8744-4066F1F6A69B}"/>
              </a:ext>
            </a:extLst>
          </p:cNvPr>
          <p:cNvSpPr>
            <a:spLocks noGrp="1"/>
          </p:cNvSpPr>
          <p:nvPr>
            <p:ph type="pic" sz="quarter" idx="49"/>
          </p:nvPr>
        </p:nvSpPr>
        <p:spPr>
          <a:xfrm>
            <a:off x="2039817" y="6196213"/>
            <a:ext cx="1630797" cy="2046638"/>
          </a:xfrm>
        </p:spPr>
        <p:txBody>
          <a:bodyPr/>
          <a:lstStyle>
            <a:lvl1pPr>
              <a:defRPr sz="2000"/>
            </a:lvl1pPr>
          </a:lstStyle>
          <a:p>
            <a:endParaRPr lang="en-US"/>
          </a:p>
        </p:txBody>
      </p:sp>
    </p:spTree>
    <p:extLst>
      <p:ext uri="{BB962C8B-B14F-4D97-AF65-F5344CB8AC3E}">
        <p14:creationId xmlns:p14="http://schemas.microsoft.com/office/powerpoint/2010/main" val="69172125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32_Title and Content">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0" y="409198"/>
            <a:ext cx="6426401" cy="1087439"/>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2" y="409198"/>
            <a:ext cx="6003817" cy="1081137"/>
          </a:xfrm>
        </p:spPr>
        <p:txBody>
          <a:bodyPr>
            <a:normAutofit/>
          </a:bodyPr>
          <a:lstStyle>
            <a:lvl1pPr>
              <a:defRPr sz="3200">
                <a:solidFill>
                  <a:schemeClr val="bg1"/>
                </a:solidFill>
              </a:defRPr>
            </a:lvl1pPr>
          </a:lstStyle>
          <a:p>
            <a:r>
              <a:rPr lang="en-US"/>
              <a:t>Click to edit Master title style</a:t>
            </a:r>
          </a:p>
        </p:txBody>
      </p:sp>
      <p:grpSp>
        <p:nvGrpSpPr>
          <p:cNvPr id="8" name="Group 7">
            <a:extLst>
              <a:ext uri="{FF2B5EF4-FFF2-40B4-BE49-F238E27FC236}">
                <a16:creationId xmlns:a16="http://schemas.microsoft.com/office/drawing/2014/main" id="{33EFA6F1-A72E-00D1-725E-6A426240E3CF}"/>
              </a:ext>
            </a:extLst>
          </p:cNvPr>
          <p:cNvGrpSpPr/>
          <p:nvPr userDrawn="1"/>
        </p:nvGrpSpPr>
        <p:grpSpPr>
          <a:xfrm rot="16200000">
            <a:off x="2152026" y="3898966"/>
            <a:ext cx="2514139" cy="6068868"/>
            <a:chOff x="-5629037" y="-43903"/>
            <a:chExt cx="3062917" cy="3379176"/>
          </a:xfrm>
          <a:solidFill>
            <a:srgbClr val="FFFFFF"/>
          </a:solidFill>
        </p:grpSpPr>
        <p:sp>
          <p:nvSpPr>
            <p:cNvPr id="26" name="Rectangle 25">
              <a:extLst>
                <a:ext uri="{FF2B5EF4-FFF2-40B4-BE49-F238E27FC236}">
                  <a16:creationId xmlns:a16="http://schemas.microsoft.com/office/drawing/2014/main" id="{1150B61B-ED93-5E7C-90FE-F610047F9619}"/>
                </a:ext>
              </a:extLst>
            </p:cNvPr>
            <p:cNvSpPr/>
            <p:nvPr userDrawn="1"/>
          </p:nvSpPr>
          <p:spPr>
            <a:xfrm>
              <a:off x="-5629037" y="39692"/>
              <a:ext cx="3062913" cy="3295581"/>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8" name="Rectangle 27">
              <a:extLst>
                <a:ext uri="{FF2B5EF4-FFF2-40B4-BE49-F238E27FC236}">
                  <a16:creationId xmlns:a16="http://schemas.microsoft.com/office/drawing/2014/main" id="{03B7D7AE-1427-A63B-19A1-AD3840C44252}"/>
                </a:ext>
              </a:extLst>
            </p:cNvPr>
            <p:cNvSpPr/>
            <p:nvPr userDrawn="1"/>
          </p:nvSpPr>
          <p:spPr>
            <a:xfrm>
              <a:off x="-5629037" y="-43903"/>
              <a:ext cx="3062917" cy="83595"/>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sp>
        <p:nvSpPr>
          <p:cNvPr id="33" name="Picture Placeholder 38">
            <a:extLst>
              <a:ext uri="{FF2B5EF4-FFF2-40B4-BE49-F238E27FC236}">
                <a16:creationId xmlns:a16="http://schemas.microsoft.com/office/drawing/2014/main" id="{4BB074C6-350F-6F51-4F32-EB7ADA977112}"/>
              </a:ext>
            </a:extLst>
          </p:cNvPr>
          <p:cNvSpPr>
            <a:spLocks noGrp="1"/>
          </p:cNvSpPr>
          <p:nvPr>
            <p:ph type="pic" sz="quarter" idx="34"/>
          </p:nvPr>
        </p:nvSpPr>
        <p:spPr>
          <a:xfrm>
            <a:off x="330286" y="1846453"/>
            <a:ext cx="2909435" cy="3656975"/>
          </a:xfrm>
        </p:spPr>
        <p:txBody>
          <a:bodyPr/>
          <a:lstStyle>
            <a:lvl1pPr>
              <a:defRPr sz="2000"/>
            </a:lvl1pPr>
          </a:lstStyle>
          <a:p>
            <a:endParaRPr lang="en-US"/>
          </a:p>
        </p:txBody>
      </p:sp>
      <p:sp>
        <p:nvSpPr>
          <p:cNvPr id="42" name="Text Placeholder 3">
            <a:extLst>
              <a:ext uri="{FF2B5EF4-FFF2-40B4-BE49-F238E27FC236}">
                <a16:creationId xmlns:a16="http://schemas.microsoft.com/office/drawing/2014/main" id="{AAA0D570-46F4-3A83-3636-45AEFE2E9797}"/>
              </a:ext>
            </a:extLst>
          </p:cNvPr>
          <p:cNvSpPr>
            <a:spLocks noGrp="1"/>
          </p:cNvSpPr>
          <p:nvPr>
            <p:ph type="body" sz="quarter" idx="43"/>
          </p:nvPr>
        </p:nvSpPr>
        <p:spPr>
          <a:xfrm>
            <a:off x="733321" y="6257280"/>
            <a:ext cx="5481948" cy="1760285"/>
          </a:xfrm>
          <a:prstGeom prst="rect">
            <a:avLst/>
          </a:prstGeom>
        </p:spPr>
        <p:txBody>
          <a:bodyPr anchor="t"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43" name="Text Placeholder 13">
            <a:extLst>
              <a:ext uri="{FF2B5EF4-FFF2-40B4-BE49-F238E27FC236}">
                <a16:creationId xmlns:a16="http://schemas.microsoft.com/office/drawing/2014/main" id="{3975EE04-8661-AE39-E4C9-882FF5A0F786}"/>
              </a:ext>
            </a:extLst>
          </p:cNvPr>
          <p:cNvSpPr>
            <a:spLocks noGrp="1"/>
          </p:cNvSpPr>
          <p:nvPr>
            <p:ph type="body" sz="quarter" idx="44"/>
          </p:nvPr>
        </p:nvSpPr>
        <p:spPr>
          <a:xfrm>
            <a:off x="734386" y="5880142"/>
            <a:ext cx="5479383"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44" name="Picture Placeholder 38">
            <a:extLst>
              <a:ext uri="{FF2B5EF4-FFF2-40B4-BE49-F238E27FC236}">
                <a16:creationId xmlns:a16="http://schemas.microsoft.com/office/drawing/2014/main" id="{9207D4AD-C819-BEBB-6F6D-5D29E5FC31F6}"/>
              </a:ext>
            </a:extLst>
          </p:cNvPr>
          <p:cNvSpPr>
            <a:spLocks noGrp="1"/>
          </p:cNvSpPr>
          <p:nvPr>
            <p:ph type="pic" sz="quarter" idx="45"/>
          </p:nvPr>
        </p:nvSpPr>
        <p:spPr>
          <a:xfrm>
            <a:off x="3501058" y="1846453"/>
            <a:ext cx="2909435" cy="3656975"/>
          </a:xfrm>
        </p:spPr>
        <p:txBody>
          <a:bodyPr/>
          <a:lstStyle>
            <a:lvl1pPr>
              <a:defRPr sz="2000"/>
            </a:lvl1pPr>
          </a:lstStyle>
          <a:p>
            <a:endParaRPr lang="en-US"/>
          </a:p>
        </p:txBody>
      </p:sp>
    </p:spTree>
    <p:extLst>
      <p:ext uri="{BB962C8B-B14F-4D97-AF65-F5344CB8AC3E}">
        <p14:creationId xmlns:p14="http://schemas.microsoft.com/office/powerpoint/2010/main" val="296760127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33_Title and Content">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0" y="409198"/>
            <a:ext cx="6426401" cy="1087439"/>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2" y="409198"/>
            <a:ext cx="6003817" cy="1081137"/>
          </a:xfrm>
        </p:spPr>
        <p:txBody>
          <a:bodyPr>
            <a:normAutofit/>
          </a:bodyPr>
          <a:lstStyle>
            <a:lvl1pPr>
              <a:defRPr sz="3200">
                <a:solidFill>
                  <a:schemeClr val="tx1"/>
                </a:solidFill>
              </a:defRPr>
            </a:lvl1pPr>
          </a:lstStyle>
          <a:p>
            <a:r>
              <a:rPr lang="en-US"/>
              <a:t>Click to edit Master title style</a:t>
            </a:r>
          </a:p>
        </p:txBody>
      </p:sp>
      <p:grpSp>
        <p:nvGrpSpPr>
          <p:cNvPr id="8" name="Group 7">
            <a:extLst>
              <a:ext uri="{FF2B5EF4-FFF2-40B4-BE49-F238E27FC236}">
                <a16:creationId xmlns:a16="http://schemas.microsoft.com/office/drawing/2014/main" id="{33EFA6F1-A72E-00D1-725E-6A426240E3CF}"/>
              </a:ext>
            </a:extLst>
          </p:cNvPr>
          <p:cNvGrpSpPr/>
          <p:nvPr userDrawn="1"/>
        </p:nvGrpSpPr>
        <p:grpSpPr>
          <a:xfrm rot="16200000">
            <a:off x="2152026" y="3898966"/>
            <a:ext cx="2514139" cy="6068868"/>
            <a:chOff x="-5629037" y="-43903"/>
            <a:chExt cx="3062917" cy="3379176"/>
          </a:xfrm>
          <a:solidFill>
            <a:srgbClr val="FFFFFF"/>
          </a:solidFill>
        </p:grpSpPr>
        <p:sp>
          <p:nvSpPr>
            <p:cNvPr id="26" name="Rectangle 25">
              <a:extLst>
                <a:ext uri="{FF2B5EF4-FFF2-40B4-BE49-F238E27FC236}">
                  <a16:creationId xmlns:a16="http://schemas.microsoft.com/office/drawing/2014/main" id="{1150B61B-ED93-5E7C-90FE-F610047F9619}"/>
                </a:ext>
              </a:extLst>
            </p:cNvPr>
            <p:cNvSpPr/>
            <p:nvPr userDrawn="1"/>
          </p:nvSpPr>
          <p:spPr>
            <a:xfrm>
              <a:off x="-5629037" y="39692"/>
              <a:ext cx="3062913" cy="3295581"/>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8" name="Rectangle 27">
              <a:extLst>
                <a:ext uri="{FF2B5EF4-FFF2-40B4-BE49-F238E27FC236}">
                  <a16:creationId xmlns:a16="http://schemas.microsoft.com/office/drawing/2014/main" id="{03B7D7AE-1427-A63B-19A1-AD3840C44252}"/>
                </a:ext>
              </a:extLst>
            </p:cNvPr>
            <p:cNvSpPr/>
            <p:nvPr userDrawn="1"/>
          </p:nvSpPr>
          <p:spPr>
            <a:xfrm>
              <a:off x="-5629037" y="-43903"/>
              <a:ext cx="3062917" cy="83595"/>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sp>
        <p:nvSpPr>
          <p:cNvPr id="33" name="Picture Placeholder 38">
            <a:extLst>
              <a:ext uri="{FF2B5EF4-FFF2-40B4-BE49-F238E27FC236}">
                <a16:creationId xmlns:a16="http://schemas.microsoft.com/office/drawing/2014/main" id="{4BB074C6-350F-6F51-4F32-EB7ADA977112}"/>
              </a:ext>
            </a:extLst>
          </p:cNvPr>
          <p:cNvSpPr>
            <a:spLocks noGrp="1"/>
          </p:cNvSpPr>
          <p:nvPr>
            <p:ph type="pic" sz="quarter" idx="34"/>
          </p:nvPr>
        </p:nvSpPr>
        <p:spPr>
          <a:xfrm>
            <a:off x="330286" y="1846453"/>
            <a:ext cx="2909435" cy="3656975"/>
          </a:xfrm>
        </p:spPr>
        <p:txBody>
          <a:bodyPr/>
          <a:lstStyle>
            <a:lvl1pPr>
              <a:defRPr sz="2000"/>
            </a:lvl1pPr>
          </a:lstStyle>
          <a:p>
            <a:endParaRPr lang="en-US"/>
          </a:p>
        </p:txBody>
      </p:sp>
      <p:sp>
        <p:nvSpPr>
          <p:cNvPr id="42" name="Text Placeholder 3">
            <a:extLst>
              <a:ext uri="{FF2B5EF4-FFF2-40B4-BE49-F238E27FC236}">
                <a16:creationId xmlns:a16="http://schemas.microsoft.com/office/drawing/2014/main" id="{AAA0D570-46F4-3A83-3636-45AEFE2E9797}"/>
              </a:ext>
            </a:extLst>
          </p:cNvPr>
          <p:cNvSpPr>
            <a:spLocks noGrp="1"/>
          </p:cNvSpPr>
          <p:nvPr>
            <p:ph type="body" sz="quarter" idx="43"/>
          </p:nvPr>
        </p:nvSpPr>
        <p:spPr>
          <a:xfrm>
            <a:off x="733321" y="6257280"/>
            <a:ext cx="5481948" cy="1760285"/>
          </a:xfrm>
          <a:prstGeom prst="rect">
            <a:avLst/>
          </a:prstGeom>
        </p:spPr>
        <p:txBody>
          <a:bodyPr anchor="t"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43" name="Text Placeholder 13">
            <a:extLst>
              <a:ext uri="{FF2B5EF4-FFF2-40B4-BE49-F238E27FC236}">
                <a16:creationId xmlns:a16="http://schemas.microsoft.com/office/drawing/2014/main" id="{3975EE04-8661-AE39-E4C9-882FF5A0F786}"/>
              </a:ext>
            </a:extLst>
          </p:cNvPr>
          <p:cNvSpPr>
            <a:spLocks noGrp="1"/>
          </p:cNvSpPr>
          <p:nvPr>
            <p:ph type="body" sz="quarter" idx="44"/>
          </p:nvPr>
        </p:nvSpPr>
        <p:spPr>
          <a:xfrm>
            <a:off x="734386" y="5880142"/>
            <a:ext cx="5479383"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44" name="Picture Placeholder 38">
            <a:extLst>
              <a:ext uri="{FF2B5EF4-FFF2-40B4-BE49-F238E27FC236}">
                <a16:creationId xmlns:a16="http://schemas.microsoft.com/office/drawing/2014/main" id="{9207D4AD-C819-BEBB-6F6D-5D29E5FC31F6}"/>
              </a:ext>
            </a:extLst>
          </p:cNvPr>
          <p:cNvSpPr>
            <a:spLocks noGrp="1"/>
          </p:cNvSpPr>
          <p:nvPr>
            <p:ph type="pic" sz="quarter" idx="45"/>
          </p:nvPr>
        </p:nvSpPr>
        <p:spPr>
          <a:xfrm>
            <a:off x="3501058" y="1846453"/>
            <a:ext cx="2909435" cy="3656975"/>
          </a:xfrm>
        </p:spPr>
        <p:txBody>
          <a:bodyPr/>
          <a:lstStyle>
            <a:lvl1pPr>
              <a:defRPr sz="2000"/>
            </a:lvl1pPr>
          </a:lstStyle>
          <a:p>
            <a:endParaRPr lang="en-US"/>
          </a:p>
        </p:txBody>
      </p:sp>
    </p:spTree>
    <p:extLst>
      <p:ext uri="{BB962C8B-B14F-4D97-AF65-F5344CB8AC3E}">
        <p14:creationId xmlns:p14="http://schemas.microsoft.com/office/powerpoint/2010/main" val="296476457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4_Title and Content">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0" y="409198"/>
            <a:ext cx="6426401" cy="1087439"/>
          </a:xfrm>
          <a:prstGeom prst="rect">
            <a:avLst/>
          </a:prstGeom>
          <a:solidFill>
            <a:srgbClr val="F4364C"/>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2" y="409198"/>
            <a:ext cx="6003817" cy="1081137"/>
          </a:xfrm>
        </p:spPr>
        <p:txBody>
          <a:bodyPr>
            <a:normAutofit/>
          </a:bodyPr>
          <a:lstStyle>
            <a:lvl1pPr>
              <a:defRPr sz="3200">
                <a:solidFill>
                  <a:schemeClr val="bg1"/>
                </a:solidFill>
              </a:defRPr>
            </a:lvl1pPr>
          </a:lstStyle>
          <a:p>
            <a:r>
              <a:rPr lang="en-US"/>
              <a:t>Click to edit Master title style</a:t>
            </a:r>
          </a:p>
        </p:txBody>
      </p:sp>
      <p:grpSp>
        <p:nvGrpSpPr>
          <p:cNvPr id="8" name="Group 7">
            <a:extLst>
              <a:ext uri="{FF2B5EF4-FFF2-40B4-BE49-F238E27FC236}">
                <a16:creationId xmlns:a16="http://schemas.microsoft.com/office/drawing/2014/main" id="{33EFA6F1-A72E-00D1-725E-6A426240E3CF}"/>
              </a:ext>
            </a:extLst>
          </p:cNvPr>
          <p:cNvGrpSpPr/>
          <p:nvPr userDrawn="1"/>
        </p:nvGrpSpPr>
        <p:grpSpPr>
          <a:xfrm rot="16200000">
            <a:off x="2152026" y="3898966"/>
            <a:ext cx="2514139" cy="6068868"/>
            <a:chOff x="-5629037" y="-43903"/>
            <a:chExt cx="3062917" cy="3379176"/>
          </a:xfrm>
          <a:solidFill>
            <a:srgbClr val="FFFFFF"/>
          </a:solidFill>
        </p:grpSpPr>
        <p:sp>
          <p:nvSpPr>
            <p:cNvPr id="26" name="Rectangle 25">
              <a:extLst>
                <a:ext uri="{FF2B5EF4-FFF2-40B4-BE49-F238E27FC236}">
                  <a16:creationId xmlns:a16="http://schemas.microsoft.com/office/drawing/2014/main" id="{1150B61B-ED93-5E7C-90FE-F610047F9619}"/>
                </a:ext>
              </a:extLst>
            </p:cNvPr>
            <p:cNvSpPr/>
            <p:nvPr userDrawn="1"/>
          </p:nvSpPr>
          <p:spPr>
            <a:xfrm>
              <a:off x="-5629037" y="39692"/>
              <a:ext cx="3062913" cy="3295581"/>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8" name="Rectangle 27">
              <a:extLst>
                <a:ext uri="{FF2B5EF4-FFF2-40B4-BE49-F238E27FC236}">
                  <a16:creationId xmlns:a16="http://schemas.microsoft.com/office/drawing/2014/main" id="{03B7D7AE-1427-A63B-19A1-AD3840C44252}"/>
                </a:ext>
              </a:extLst>
            </p:cNvPr>
            <p:cNvSpPr/>
            <p:nvPr userDrawn="1"/>
          </p:nvSpPr>
          <p:spPr>
            <a:xfrm>
              <a:off x="-5629037" y="-43903"/>
              <a:ext cx="3062917" cy="83595"/>
            </a:xfrm>
            <a:prstGeom prst="rect">
              <a:avLst/>
            </a:prstGeom>
            <a:solidFill>
              <a:srgbClr val="F4364C"/>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sp>
        <p:nvSpPr>
          <p:cNvPr id="33" name="Picture Placeholder 38">
            <a:extLst>
              <a:ext uri="{FF2B5EF4-FFF2-40B4-BE49-F238E27FC236}">
                <a16:creationId xmlns:a16="http://schemas.microsoft.com/office/drawing/2014/main" id="{4BB074C6-350F-6F51-4F32-EB7ADA977112}"/>
              </a:ext>
            </a:extLst>
          </p:cNvPr>
          <p:cNvSpPr>
            <a:spLocks noGrp="1"/>
          </p:cNvSpPr>
          <p:nvPr>
            <p:ph type="pic" sz="quarter" idx="34"/>
          </p:nvPr>
        </p:nvSpPr>
        <p:spPr>
          <a:xfrm>
            <a:off x="330286" y="1846453"/>
            <a:ext cx="2909435" cy="3656975"/>
          </a:xfrm>
        </p:spPr>
        <p:txBody>
          <a:bodyPr/>
          <a:lstStyle>
            <a:lvl1pPr>
              <a:defRPr sz="2000"/>
            </a:lvl1pPr>
          </a:lstStyle>
          <a:p>
            <a:endParaRPr lang="en-US"/>
          </a:p>
        </p:txBody>
      </p:sp>
      <p:sp>
        <p:nvSpPr>
          <p:cNvPr id="42" name="Text Placeholder 3">
            <a:extLst>
              <a:ext uri="{FF2B5EF4-FFF2-40B4-BE49-F238E27FC236}">
                <a16:creationId xmlns:a16="http://schemas.microsoft.com/office/drawing/2014/main" id="{AAA0D570-46F4-3A83-3636-45AEFE2E9797}"/>
              </a:ext>
            </a:extLst>
          </p:cNvPr>
          <p:cNvSpPr>
            <a:spLocks noGrp="1"/>
          </p:cNvSpPr>
          <p:nvPr>
            <p:ph type="body" sz="quarter" idx="43"/>
          </p:nvPr>
        </p:nvSpPr>
        <p:spPr>
          <a:xfrm>
            <a:off x="733321" y="6257280"/>
            <a:ext cx="5481948" cy="1760285"/>
          </a:xfrm>
          <a:prstGeom prst="rect">
            <a:avLst/>
          </a:prstGeom>
        </p:spPr>
        <p:txBody>
          <a:bodyPr anchor="t"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43" name="Text Placeholder 13">
            <a:extLst>
              <a:ext uri="{FF2B5EF4-FFF2-40B4-BE49-F238E27FC236}">
                <a16:creationId xmlns:a16="http://schemas.microsoft.com/office/drawing/2014/main" id="{3975EE04-8661-AE39-E4C9-882FF5A0F786}"/>
              </a:ext>
            </a:extLst>
          </p:cNvPr>
          <p:cNvSpPr>
            <a:spLocks noGrp="1"/>
          </p:cNvSpPr>
          <p:nvPr>
            <p:ph type="body" sz="quarter" idx="44"/>
          </p:nvPr>
        </p:nvSpPr>
        <p:spPr>
          <a:xfrm>
            <a:off x="734386" y="5880142"/>
            <a:ext cx="5479383"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44" name="Picture Placeholder 38">
            <a:extLst>
              <a:ext uri="{FF2B5EF4-FFF2-40B4-BE49-F238E27FC236}">
                <a16:creationId xmlns:a16="http://schemas.microsoft.com/office/drawing/2014/main" id="{9207D4AD-C819-BEBB-6F6D-5D29E5FC31F6}"/>
              </a:ext>
            </a:extLst>
          </p:cNvPr>
          <p:cNvSpPr>
            <a:spLocks noGrp="1"/>
          </p:cNvSpPr>
          <p:nvPr>
            <p:ph type="pic" sz="quarter" idx="45"/>
          </p:nvPr>
        </p:nvSpPr>
        <p:spPr>
          <a:xfrm>
            <a:off x="3501058" y="1846453"/>
            <a:ext cx="2909435" cy="3656975"/>
          </a:xfrm>
        </p:spPr>
        <p:txBody>
          <a:bodyPr/>
          <a:lstStyle>
            <a:lvl1pPr>
              <a:defRPr sz="2000"/>
            </a:lvl1pPr>
          </a:lstStyle>
          <a:p>
            <a:endParaRPr lang="en-US"/>
          </a:p>
        </p:txBody>
      </p:sp>
    </p:spTree>
    <p:extLst>
      <p:ext uri="{BB962C8B-B14F-4D97-AF65-F5344CB8AC3E}">
        <p14:creationId xmlns:p14="http://schemas.microsoft.com/office/powerpoint/2010/main" val="145871080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35_Title and Content">
    <p:bg>
      <p:bgPr>
        <a:solidFill>
          <a:schemeClr val="bg1"/>
        </a:solidFill>
        <a:effectLst/>
      </p:bgPr>
    </p:bg>
    <p:spTree>
      <p:nvGrpSpPr>
        <p:cNvPr id="1" name=""/>
        <p:cNvGrpSpPr/>
        <p:nvPr/>
      </p:nvGrpSpPr>
      <p:grpSpPr>
        <a:xfrm>
          <a:off x="0" y="0"/>
          <a:ext cx="0" cy="0"/>
          <a:chOff x="0" y="0"/>
          <a:chExt cx="0" cy="0"/>
        </a:xfrm>
      </p:grpSpPr>
      <p:sp>
        <p:nvSpPr>
          <p:cNvPr id="8" name="Rectangle 7" descr="Gray box">
            <a:extLst>
              <a:ext uri="{FF2B5EF4-FFF2-40B4-BE49-F238E27FC236}">
                <a16:creationId xmlns:a16="http://schemas.microsoft.com/office/drawing/2014/main" id="{A52AFD29-9314-8520-69E4-96E9FB751A04}"/>
              </a:ext>
            </a:extLst>
          </p:cNvPr>
          <p:cNvSpPr/>
          <p:nvPr userDrawn="1"/>
        </p:nvSpPr>
        <p:spPr>
          <a:xfrm>
            <a:off x="4651515" y="409198"/>
            <a:ext cx="2206485" cy="1087439"/>
          </a:xfrm>
          <a:prstGeom prst="rect">
            <a:avLst/>
          </a:prstGeom>
          <a:solidFill>
            <a:srgbClr val="BADDD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8" y="0"/>
            <a:ext cx="6692931" cy="9144000"/>
            <a:chOff x="365754" y="-8985533"/>
            <a:chExt cx="11782902"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4" y="6094294"/>
              <a:ext cx="11782902"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7805059" cy="15029873"/>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9818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cxnSp>
          <p:nvCxnSpPr>
            <p:cNvPr id="7" name="Straight Connector 6">
              <a:extLst>
                <a:ext uri="{FF2B5EF4-FFF2-40B4-BE49-F238E27FC236}">
                  <a16:creationId xmlns:a16="http://schemas.microsoft.com/office/drawing/2014/main" id="{A9B33A37-66CB-D0C6-2F74-C9EEFC437FC9}"/>
                </a:ext>
              </a:extLst>
            </p:cNvPr>
            <p:cNvCxnSpPr/>
            <p:nvPr userDrawn="1"/>
          </p:nvCxnSpPr>
          <p:spPr>
            <a:xfrm>
              <a:off x="8198183" y="6328112"/>
              <a:ext cx="0" cy="503610"/>
            </a:xfrm>
            <a:prstGeom prst="line">
              <a:avLst/>
            </a:prstGeom>
            <a:noFill/>
            <a:ln w="12700" cap="flat">
              <a:solidFill>
                <a:schemeClr val="bg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1" y="409198"/>
            <a:ext cx="4614048" cy="1087439"/>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4" y="409198"/>
            <a:ext cx="4002738" cy="1081137"/>
          </a:xfrm>
        </p:spPr>
        <p:txBody>
          <a:bodyPr>
            <a:normAutofit/>
          </a:bodyPr>
          <a:lstStyle>
            <a:lvl1pPr>
              <a:defRPr sz="3200">
                <a:solidFill>
                  <a:schemeClr val="bg1"/>
                </a:solidFill>
              </a:defRPr>
            </a:lvl1pPr>
          </a:lstStyle>
          <a:p>
            <a:r>
              <a:rPr lang="en-US"/>
              <a:t>Click to edit Master</a:t>
            </a:r>
          </a:p>
        </p:txBody>
      </p:sp>
      <p:sp>
        <p:nvSpPr>
          <p:cNvPr id="3" name="Text Placeholder 3">
            <a:extLst>
              <a:ext uri="{FF2B5EF4-FFF2-40B4-BE49-F238E27FC236}">
                <a16:creationId xmlns:a16="http://schemas.microsoft.com/office/drawing/2014/main" id="{759EDBE8-8C83-6EB0-8668-0EA26D7F628E}"/>
              </a:ext>
            </a:extLst>
          </p:cNvPr>
          <p:cNvSpPr>
            <a:spLocks noGrp="1"/>
          </p:cNvSpPr>
          <p:nvPr>
            <p:ph type="body" sz="quarter" idx="35"/>
          </p:nvPr>
        </p:nvSpPr>
        <p:spPr>
          <a:xfrm>
            <a:off x="4810538" y="1775791"/>
            <a:ext cx="1882391" cy="6493566"/>
          </a:xfrm>
          <a:prstGeom prst="rect">
            <a:avLst/>
          </a:prstGeom>
        </p:spPr>
        <p:txBody>
          <a:bodyPr anchor="t" anchorCtr="0"/>
          <a:lstStyle>
            <a:lvl1pPr>
              <a:defRPr sz="105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6" name="Text Placeholder 13">
            <a:extLst>
              <a:ext uri="{FF2B5EF4-FFF2-40B4-BE49-F238E27FC236}">
                <a16:creationId xmlns:a16="http://schemas.microsoft.com/office/drawing/2014/main" id="{A0027F2D-323D-96A3-E3B3-FD4FB0744615}"/>
              </a:ext>
            </a:extLst>
          </p:cNvPr>
          <p:cNvSpPr>
            <a:spLocks noGrp="1"/>
          </p:cNvSpPr>
          <p:nvPr>
            <p:ph type="body" sz="quarter" idx="36"/>
          </p:nvPr>
        </p:nvSpPr>
        <p:spPr>
          <a:xfrm>
            <a:off x="4810539" y="409196"/>
            <a:ext cx="1806539" cy="1070299"/>
          </a:xfrm>
        </p:spPr>
        <p:txBody>
          <a:bodyPr anchor="ctr" anchorCtr="0"/>
          <a:lstStyle>
            <a:lvl1pPr marL="0" indent="0">
              <a:buNone/>
              <a:defRPr sz="1500" b="1" i="0">
                <a:latin typeface="Segoe UI Semibold" panose="020B0502040204020203" pitchFamily="34" charset="0"/>
                <a:cs typeface="Segoe UI Semibold" panose="020B0502040204020203" pitchFamily="34" charset="0"/>
              </a:defRPr>
            </a:lvl1pPr>
          </a:lstStyle>
          <a:p>
            <a:pPr lvl="0"/>
            <a:r>
              <a:rPr lang="en-US"/>
              <a:t>Click to edit Master</a:t>
            </a:r>
          </a:p>
        </p:txBody>
      </p:sp>
      <p:grpSp>
        <p:nvGrpSpPr>
          <p:cNvPr id="10" name="Group 9">
            <a:extLst>
              <a:ext uri="{FF2B5EF4-FFF2-40B4-BE49-F238E27FC236}">
                <a16:creationId xmlns:a16="http://schemas.microsoft.com/office/drawing/2014/main" id="{AB6F819E-C9D0-43FF-BE54-1001EF7917FB}"/>
              </a:ext>
            </a:extLst>
          </p:cNvPr>
          <p:cNvGrpSpPr/>
          <p:nvPr userDrawn="1"/>
        </p:nvGrpSpPr>
        <p:grpSpPr>
          <a:xfrm>
            <a:off x="1816100" y="1843443"/>
            <a:ext cx="2617414" cy="6425914"/>
            <a:chOff x="485715" y="2313646"/>
            <a:chExt cx="5957808" cy="5387113"/>
          </a:xfrm>
        </p:grpSpPr>
        <p:grpSp>
          <p:nvGrpSpPr>
            <p:cNvPr id="11" name="Group 10">
              <a:extLst>
                <a:ext uri="{FF2B5EF4-FFF2-40B4-BE49-F238E27FC236}">
                  <a16:creationId xmlns:a16="http://schemas.microsoft.com/office/drawing/2014/main" id="{9E4C9489-6BA8-7074-77EA-97D1F45E013E}"/>
                </a:ext>
              </a:extLst>
            </p:cNvPr>
            <p:cNvGrpSpPr/>
            <p:nvPr userDrawn="1"/>
          </p:nvGrpSpPr>
          <p:grpSpPr>
            <a:xfrm rot="16200000">
              <a:off x="2603174" y="196187"/>
              <a:ext cx="1722890" cy="5957808"/>
              <a:chOff x="1054474" y="1843086"/>
              <a:chExt cx="3062916" cy="3502742"/>
            </a:xfrm>
            <a:solidFill>
              <a:srgbClr val="FFFFFF"/>
            </a:solidFill>
          </p:grpSpPr>
          <p:sp>
            <p:nvSpPr>
              <p:cNvPr id="29" name="Rectangle 28">
                <a:extLst>
                  <a:ext uri="{FF2B5EF4-FFF2-40B4-BE49-F238E27FC236}">
                    <a16:creationId xmlns:a16="http://schemas.microsoft.com/office/drawing/2014/main" id="{75FBEB1A-B11A-BE0B-BFFA-AC83C4E67F67}"/>
                  </a:ext>
                </a:extLst>
              </p:cNvPr>
              <p:cNvSpPr/>
              <p:nvPr/>
            </p:nvSpPr>
            <p:spPr>
              <a:xfrm>
                <a:off x="1054475" y="1843086"/>
                <a:ext cx="3062914" cy="3502742"/>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30" name="Rectangle 29">
                <a:extLst>
                  <a:ext uri="{FF2B5EF4-FFF2-40B4-BE49-F238E27FC236}">
                    <a16:creationId xmlns:a16="http://schemas.microsoft.com/office/drawing/2014/main" id="{354D2061-E0BE-4C5A-90DD-1960F4577A14}"/>
                  </a:ext>
                </a:extLst>
              </p:cNvPr>
              <p:cNvSpPr/>
              <p:nvPr userDrawn="1"/>
            </p:nvSpPr>
            <p:spPr>
              <a:xfrm>
                <a:off x="1054474" y="1843088"/>
                <a:ext cx="3062916" cy="83595"/>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nvGrpSpPr>
            <p:cNvPr id="12" name="Group 11">
              <a:extLst>
                <a:ext uri="{FF2B5EF4-FFF2-40B4-BE49-F238E27FC236}">
                  <a16:creationId xmlns:a16="http://schemas.microsoft.com/office/drawing/2014/main" id="{0927BC3F-C814-8D5A-1579-DFF9505EDC2E}"/>
                </a:ext>
              </a:extLst>
            </p:cNvPr>
            <p:cNvGrpSpPr/>
            <p:nvPr userDrawn="1"/>
          </p:nvGrpSpPr>
          <p:grpSpPr>
            <a:xfrm rot="16200000">
              <a:off x="2603174" y="2028299"/>
              <a:ext cx="1722890" cy="5957808"/>
              <a:chOff x="1054474" y="1843086"/>
              <a:chExt cx="3062916" cy="3502742"/>
            </a:xfrm>
            <a:solidFill>
              <a:srgbClr val="FFFFFF"/>
            </a:solidFill>
          </p:grpSpPr>
          <p:sp>
            <p:nvSpPr>
              <p:cNvPr id="27" name="Rectangle 26">
                <a:extLst>
                  <a:ext uri="{FF2B5EF4-FFF2-40B4-BE49-F238E27FC236}">
                    <a16:creationId xmlns:a16="http://schemas.microsoft.com/office/drawing/2014/main" id="{BEFA142D-3231-7653-F2B6-CC427FDE2820}"/>
                  </a:ext>
                </a:extLst>
              </p:cNvPr>
              <p:cNvSpPr/>
              <p:nvPr/>
            </p:nvSpPr>
            <p:spPr>
              <a:xfrm>
                <a:off x="1054475" y="1843086"/>
                <a:ext cx="3062914" cy="3502742"/>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8" name="Rectangle 27">
                <a:extLst>
                  <a:ext uri="{FF2B5EF4-FFF2-40B4-BE49-F238E27FC236}">
                    <a16:creationId xmlns:a16="http://schemas.microsoft.com/office/drawing/2014/main" id="{1BF03D9E-D480-3BA9-8EE0-CC0FD71636BD}"/>
                  </a:ext>
                </a:extLst>
              </p:cNvPr>
              <p:cNvSpPr/>
              <p:nvPr userDrawn="1"/>
            </p:nvSpPr>
            <p:spPr>
              <a:xfrm>
                <a:off x="1054474" y="1843088"/>
                <a:ext cx="3062916" cy="83595"/>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nvGrpSpPr>
            <p:cNvPr id="14" name="Group 13">
              <a:extLst>
                <a:ext uri="{FF2B5EF4-FFF2-40B4-BE49-F238E27FC236}">
                  <a16:creationId xmlns:a16="http://schemas.microsoft.com/office/drawing/2014/main" id="{301623AD-5B38-9B85-05E7-0843AECD957E}"/>
                </a:ext>
              </a:extLst>
            </p:cNvPr>
            <p:cNvGrpSpPr/>
            <p:nvPr userDrawn="1"/>
          </p:nvGrpSpPr>
          <p:grpSpPr>
            <a:xfrm rot="16200000">
              <a:off x="2603174" y="3860410"/>
              <a:ext cx="1722890" cy="5957808"/>
              <a:chOff x="1054474" y="1843086"/>
              <a:chExt cx="3062916" cy="3502742"/>
            </a:xfrm>
            <a:solidFill>
              <a:srgbClr val="FFFFFF"/>
            </a:solidFill>
          </p:grpSpPr>
          <p:sp>
            <p:nvSpPr>
              <p:cNvPr id="16" name="Rectangle 15">
                <a:extLst>
                  <a:ext uri="{FF2B5EF4-FFF2-40B4-BE49-F238E27FC236}">
                    <a16:creationId xmlns:a16="http://schemas.microsoft.com/office/drawing/2014/main" id="{A60F99F3-9187-64F2-FD21-E1C88003D92F}"/>
                  </a:ext>
                </a:extLst>
              </p:cNvPr>
              <p:cNvSpPr/>
              <p:nvPr/>
            </p:nvSpPr>
            <p:spPr>
              <a:xfrm>
                <a:off x="1054475" y="1843086"/>
                <a:ext cx="3062914" cy="3502742"/>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7" name="Rectangle 16">
                <a:extLst>
                  <a:ext uri="{FF2B5EF4-FFF2-40B4-BE49-F238E27FC236}">
                    <a16:creationId xmlns:a16="http://schemas.microsoft.com/office/drawing/2014/main" id="{0BF1241E-6FF1-7996-B6C9-FA4FB463AE3B}"/>
                  </a:ext>
                </a:extLst>
              </p:cNvPr>
              <p:cNvSpPr/>
              <p:nvPr userDrawn="1"/>
            </p:nvSpPr>
            <p:spPr>
              <a:xfrm>
                <a:off x="1054474" y="1843088"/>
                <a:ext cx="3062916" cy="83595"/>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sp>
        <p:nvSpPr>
          <p:cNvPr id="32" name="Picture Placeholder 38">
            <a:extLst>
              <a:ext uri="{FF2B5EF4-FFF2-40B4-BE49-F238E27FC236}">
                <a16:creationId xmlns:a16="http://schemas.microsoft.com/office/drawing/2014/main" id="{C9B10D52-5237-6166-FEC8-27DABAFD9E9F}"/>
              </a:ext>
            </a:extLst>
          </p:cNvPr>
          <p:cNvSpPr>
            <a:spLocks noGrp="1"/>
          </p:cNvSpPr>
          <p:nvPr>
            <p:ph type="pic" sz="quarter" idx="24"/>
          </p:nvPr>
        </p:nvSpPr>
        <p:spPr>
          <a:xfrm>
            <a:off x="330286" y="6227493"/>
            <a:ext cx="1292793" cy="2041864"/>
          </a:xfrm>
        </p:spPr>
        <p:txBody>
          <a:bodyPr/>
          <a:lstStyle>
            <a:lvl1pPr>
              <a:defRPr sz="2000"/>
            </a:lvl1pPr>
          </a:lstStyle>
          <a:p>
            <a:endParaRPr lang="en-US"/>
          </a:p>
        </p:txBody>
      </p:sp>
      <p:sp>
        <p:nvSpPr>
          <p:cNvPr id="33" name="Picture Placeholder 38">
            <a:extLst>
              <a:ext uri="{FF2B5EF4-FFF2-40B4-BE49-F238E27FC236}">
                <a16:creationId xmlns:a16="http://schemas.microsoft.com/office/drawing/2014/main" id="{66B9CCAB-D475-C7EE-75DD-3F30F3BD9B36}"/>
              </a:ext>
            </a:extLst>
          </p:cNvPr>
          <p:cNvSpPr>
            <a:spLocks noGrp="1"/>
          </p:cNvSpPr>
          <p:nvPr>
            <p:ph type="pic" sz="quarter" idx="33"/>
          </p:nvPr>
        </p:nvSpPr>
        <p:spPr>
          <a:xfrm>
            <a:off x="330286" y="4028841"/>
            <a:ext cx="1292793" cy="2055117"/>
          </a:xfrm>
        </p:spPr>
        <p:txBody>
          <a:bodyPr/>
          <a:lstStyle>
            <a:lvl1pPr>
              <a:defRPr sz="2000"/>
            </a:lvl1pPr>
          </a:lstStyle>
          <a:p>
            <a:endParaRPr lang="en-US"/>
          </a:p>
        </p:txBody>
      </p:sp>
      <p:sp>
        <p:nvSpPr>
          <p:cNvPr id="34" name="Picture Placeholder 38">
            <a:extLst>
              <a:ext uri="{FF2B5EF4-FFF2-40B4-BE49-F238E27FC236}">
                <a16:creationId xmlns:a16="http://schemas.microsoft.com/office/drawing/2014/main" id="{45F819CC-A562-BCBB-050E-7E81856D88E2}"/>
              </a:ext>
            </a:extLst>
          </p:cNvPr>
          <p:cNvSpPr>
            <a:spLocks noGrp="1"/>
          </p:cNvSpPr>
          <p:nvPr>
            <p:ph type="pic" sz="quarter" idx="34"/>
          </p:nvPr>
        </p:nvSpPr>
        <p:spPr>
          <a:xfrm>
            <a:off x="330286" y="1846453"/>
            <a:ext cx="1292793" cy="2022917"/>
          </a:xfrm>
        </p:spPr>
        <p:txBody>
          <a:bodyPr/>
          <a:lstStyle>
            <a:lvl1pPr>
              <a:defRPr sz="2000"/>
            </a:lvl1pPr>
          </a:lstStyle>
          <a:p>
            <a:endParaRPr lang="en-US"/>
          </a:p>
        </p:txBody>
      </p:sp>
      <p:sp>
        <p:nvSpPr>
          <p:cNvPr id="38" name="Text Placeholder 3">
            <a:extLst>
              <a:ext uri="{FF2B5EF4-FFF2-40B4-BE49-F238E27FC236}">
                <a16:creationId xmlns:a16="http://schemas.microsoft.com/office/drawing/2014/main" id="{083A490B-D9C3-DF85-652E-F3ACF7F83B83}"/>
              </a:ext>
            </a:extLst>
          </p:cNvPr>
          <p:cNvSpPr>
            <a:spLocks noGrp="1"/>
          </p:cNvSpPr>
          <p:nvPr>
            <p:ph type="body" sz="quarter" idx="39"/>
          </p:nvPr>
        </p:nvSpPr>
        <p:spPr>
          <a:xfrm>
            <a:off x="1987036" y="6757393"/>
            <a:ext cx="2321548" cy="1379442"/>
          </a:xfrm>
          <a:prstGeom prst="rect">
            <a:avLst/>
          </a:prstGeom>
        </p:spPr>
        <p:txBody>
          <a:bodyPr anchor="t"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9" name="Text Placeholder 13">
            <a:extLst>
              <a:ext uri="{FF2B5EF4-FFF2-40B4-BE49-F238E27FC236}">
                <a16:creationId xmlns:a16="http://schemas.microsoft.com/office/drawing/2014/main" id="{BBD18B35-C252-AA68-9D61-1ACCD6524287}"/>
              </a:ext>
            </a:extLst>
          </p:cNvPr>
          <p:cNvSpPr>
            <a:spLocks noGrp="1"/>
          </p:cNvSpPr>
          <p:nvPr>
            <p:ph type="body" sz="quarter" idx="40"/>
          </p:nvPr>
        </p:nvSpPr>
        <p:spPr>
          <a:xfrm>
            <a:off x="1988940" y="6380255"/>
            <a:ext cx="232046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40" name="Text Placeholder 3">
            <a:extLst>
              <a:ext uri="{FF2B5EF4-FFF2-40B4-BE49-F238E27FC236}">
                <a16:creationId xmlns:a16="http://schemas.microsoft.com/office/drawing/2014/main" id="{583E1397-2939-9865-A4DD-227B19F5242E}"/>
              </a:ext>
            </a:extLst>
          </p:cNvPr>
          <p:cNvSpPr>
            <a:spLocks noGrp="1"/>
          </p:cNvSpPr>
          <p:nvPr>
            <p:ph type="body" sz="quarter" idx="41"/>
          </p:nvPr>
        </p:nvSpPr>
        <p:spPr>
          <a:xfrm>
            <a:off x="1987036" y="4570785"/>
            <a:ext cx="2321548" cy="1379442"/>
          </a:xfrm>
          <a:prstGeom prst="rect">
            <a:avLst/>
          </a:prstGeom>
        </p:spPr>
        <p:txBody>
          <a:bodyPr anchor="t"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41" name="Text Placeholder 13">
            <a:extLst>
              <a:ext uri="{FF2B5EF4-FFF2-40B4-BE49-F238E27FC236}">
                <a16:creationId xmlns:a16="http://schemas.microsoft.com/office/drawing/2014/main" id="{7BE4FF73-A88D-BE3B-9870-007268393819}"/>
              </a:ext>
            </a:extLst>
          </p:cNvPr>
          <p:cNvSpPr>
            <a:spLocks noGrp="1"/>
          </p:cNvSpPr>
          <p:nvPr>
            <p:ph type="body" sz="quarter" idx="42"/>
          </p:nvPr>
        </p:nvSpPr>
        <p:spPr>
          <a:xfrm>
            <a:off x="1988940" y="4193647"/>
            <a:ext cx="232046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42" name="Text Placeholder 3">
            <a:extLst>
              <a:ext uri="{FF2B5EF4-FFF2-40B4-BE49-F238E27FC236}">
                <a16:creationId xmlns:a16="http://schemas.microsoft.com/office/drawing/2014/main" id="{97B62ECF-D09B-6422-1A40-DA9CB5E67F54}"/>
              </a:ext>
            </a:extLst>
          </p:cNvPr>
          <p:cNvSpPr>
            <a:spLocks noGrp="1"/>
          </p:cNvSpPr>
          <p:nvPr>
            <p:ph type="body" sz="quarter" idx="43"/>
          </p:nvPr>
        </p:nvSpPr>
        <p:spPr>
          <a:xfrm>
            <a:off x="1987036" y="2397428"/>
            <a:ext cx="2321548" cy="1379442"/>
          </a:xfrm>
          <a:prstGeom prst="rect">
            <a:avLst/>
          </a:prstGeom>
        </p:spPr>
        <p:txBody>
          <a:bodyPr anchor="t"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43" name="Text Placeholder 13">
            <a:extLst>
              <a:ext uri="{FF2B5EF4-FFF2-40B4-BE49-F238E27FC236}">
                <a16:creationId xmlns:a16="http://schemas.microsoft.com/office/drawing/2014/main" id="{B9A8149F-74D2-6CF0-9CD3-2B063FEF0F4E}"/>
              </a:ext>
            </a:extLst>
          </p:cNvPr>
          <p:cNvSpPr>
            <a:spLocks noGrp="1"/>
          </p:cNvSpPr>
          <p:nvPr>
            <p:ph type="body" sz="quarter" idx="44"/>
          </p:nvPr>
        </p:nvSpPr>
        <p:spPr>
          <a:xfrm>
            <a:off x="1988940" y="2020290"/>
            <a:ext cx="232046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Tree>
    <p:extLst>
      <p:ext uri="{BB962C8B-B14F-4D97-AF65-F5344CB8AC3E}">
        <p14:creationId xmlns:p14="http://schemas.microsoft.com/office/powerpoint/2010/main" val="402687152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36_Title and Content">
    <p:bg>
      <p:bgPr>
        <a:solidFill>
          <a:schemeClr val="bg1"/>
        </a:solidFill>
        <a:effectLst/>
      </p:bgPr>
    </p:bg>
    <p:spTree>
      <p:nvGrpSpPr>
        <p:cNvPr id="1" name=""/>
        <p:cNvGrpSpPr/>
        <p:nvPr/>
      </p:nvGrpSpPr>
      <p:grpSpPr>
        <a:xfrm>
          <a:off x="0" y="0"/>
          <a:ext cx="0" cy="0"/>
          <a:chOff x="0" y="0"/>
          <a:chExt cx="0" cy="0"/>
        </a:xfrm>
      </p:grpSpPr>
      <p:sp>
        <p:nvSpPr>
          <p:cNvPr id="8" name="Rectangle 7" descr="Gray box">
            <a:extLst>
              <a:ext uri="{FF2B5EF4-FFF2-40B4-BE49-F238E27FC236}">
                <a16:creationId xmlns:a16="http://schemas.microsoft.com/office/drawing/2014/main" id="{A52AFD29-9314-8520-69E4-96E9FB751A04}"/>
              </a:ext>
            </a:extLst>
          </p:cNvPr>
          <p:cNvSpPr/>
          <p:nvPr userDrawn="1"/>
        </p:nvSpPr>
        <p:spPr>
          <a:xfrm>
            <a:off x="4651515" y="409198"/>
            <a:ext cx="2206485" cy="1087439"/>
          </a:xfrm>
          <a:prstGeom prst="rect">
            <a:avLst/>
          </a:prstGeom>
          <a:solidFill>
            <a:srgbClr val="FFE399"/>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8" y="0"/>
            <a:ext cx="6692931" cy="9144000"/>
            <a:chOff x="365754" y="-8985533"/>
            <a:chExt cx="11782902"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4" y="6094294"/>
              <a:ext cx="11782902"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7805059" cy="15029873"/>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9818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cxnSp>
          <p:nvCxnSpPr>
            <p:cNvPr id="7" name="Straight Connector 6">
              <a:extLst>
                <a:ext uri="{FF2B5EF4-FFF2-40B4-BE49-F238E27FC236}">
                  <a16:creationId xmlns:a16="http://schemas.microsoft.com/office/drawing/2014/main" id="{A9B33A37-66CB-D0C6-2F74-C9EEFC437FC9}"/>
                </a:ext>
              </a:extLst>
            </p:cNvPr>
            <p:cNvCxnSpPr/>
            <p:nvPr userDrawn="1"/>
          </p:nvCxnSpPr>
          <p:spPr>
            <a:xfrm>
              <a:off x="8198183" y="6328112"/>
              <a:ext cx="0" cy="503610"/>
            </a:xfrm>
            <a:prstGeom prst="line">
              <a:avLst/>
            </a:prstGeom>
            <a:noFill/>
            <a:ln w="12700" cap="flat">
              <a:solidFill>
                <a:schemeClr val="bg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1" y="409198"/>
            <a:ext cx="4614048" cy="1087439"/>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4" y="409198"/>
            <a:ext cx="4002738" cy="1081137"/>
          </a:xfrm>
        </p:spPr>
        <p:txBody>
          <a:bodyPr>
            <a:normAutofit/>
          </a:bodyPr>
          <a:lstStyle>
            <a:lvl1pPr>
              <a:defRPr sz="3200">
                <a:solidFill>
                  <a:schemeClr val="tx1"/>
                </a:solidFill>
              </a:defRPr>
            </a:lvl1pPr>
          </a:lstStyle>
          <a:p>
            <a:r>
              <a:rPr lang="en-US"/>
              <a:t>Click to edit Master</a:t>
            </a:r>
          </a:p>
        </p:txBody>
      </p:sp>
      <p:sp>
        <p:nvSpPr>
          <p:cNvPr id="3" name="Text Placeholder 3">
            <a:extLst>
              <a:ext uri="{FF2B5EF4-FFF2-40B4-BE49-F238E27FC236}">
                <a16:creationId xmlns:a16="http://schemas.microsoft.com/office/drawing/2014/main" id="{759EDBE8-8C83-6EB0-8668-0EA26D7F628E}"/>
              </a:ext>
            </a:extLst>
          </p:cNvPr>
          <p:cNvSpPr>
            <a:spLocks noGrp="1"/>
          </p:cNvSpPr>
          <p:nvPr>
            <p:ph type="body" sz="quarter" idx="35"/>
          </p:nvPr>
        </p:nvSpPr>
        <p:spPr>
          <a:xfrm>
            <a:off x="4810538" y="1775791"/>
            <a:ext cx="1882391" cy="6493566"/>
          </a:xfrm>
          <a:prstGeom prst="rect">
            <a:avLst/>
          </a:prstGeom>
        </p:spPr>
        <p:txBody>
          <a:bodyPr anchor="t" anchorCtr="0"/>
          <a:lstStyle>
            <a:lvl1pPr>
              <a:defRPr sz="105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6" name="Text Placeholder 13">
            <a:extLst>
              <a:ext uri="{FF2B5EF4-FFF2-40B4-BE49-F238E27FC236}">
                <a16:creationId xmlns:a16="http://schemas.microsoft.com/office/drawing/2014/main" id="{A0027F2D-323D-96A3-E3B3-FD4FB0744615}"/>
              </a:ext>
            </a:extLst>
          </p:cNvPr>
          <p:cNvSpPr>
            <a:spLocks noGrp="1"/>
          </p:cNvSpPr>
          <p:nvPr>
            <p:ph type="body" sz="quarter" idx="36"/>
          </p:nvPr>
        </p:nvSpPr>
        <p:spPr>
          <a:xfrm>
            <a:off x="4810539" y="409196"/>
            <a:ext cx="1806539" cy="1070299"/>
          </a:xfrm>
        </p:spPr>
        <p:txBody>
          <a:bodyPr anchor="ctr" anchorCtr="0"/>
          <a:lstStyle>
            <a:lvl1pPr marL="0" indent="0">
              <a:buNone/>
              <a:defRPr sz="1500" b="1" i="0">
                <a:latin typeface="Segoe UI Semibold" panose="020B0502040204020203" pitchFamily="34" charset="0"/>
                <a:cs typeface="Segoe UI Semibold" panose="020B0502040204020203" pitchFamily="34" charset="0"/>
              </a:defRPr>
            </a:lvl1pPr>
          </a:lstStyle>
          <a:p>
            <a:pPr lvl="0"/>
            <a:r>
              <a:rPr lang="en-US"/>
              <a:t>Click to edit Master</a:t>
            </a:r>
          </a:p>
        </p:txBody>
      </p:sp>
      <p:grpSp>
        <p:nvGrpSpPr>
          <p:cNvPr id="11" name="Group 10">
            <a:extLst>
              <a:ext uri="{FF2B5EF4-FFF2-40B4-BE49-F238E27FC236}">
                <a16:creationId xmlns:a16="http://schemas.microsoft.com/office/drawing/2014/main" id="{7B73B5FF-5B3C-556E-B60E-225FFC8939F4}"/>
              </a:ext>
            </a:extLst>
          </p:cNvPr>
          <p:cNvGrpSpPr/>
          <p:nvPr userDrawn="1"/>
        </p:nvGrpSpPr>
        <p:grpSpPr>
          <a:xfrm>
            <a:off x="1816100" y="1843443"/>
            <a:ext cx="2617414" cy="6425914"/>
            <a:chOff x="485715" y="2313646"/>
            <a:chExt cx="5957808" cy="5387113"/>
          </a:xfrm>
        </p:grpSpPr>
        <p:grpSp>
          <p:nvGrpSpPr>
            <p:cNvPr id="12" name="Group 11">
              <a:extLst>
                <a:ext uri="{FF2B5EF4-FFF2-40B4-BE49-F238E27FC236}">
                  <a16:creationId xmlns:a16="http://schemas.microsoft.com/office/drawing/2014/main" id="{EA723C93-E715-5969-5A4A-47123413E7D6}"/>
                </a:ext>
              </a:extLst>
            </p:cNvPr>
            <p:cNvGrpSpPr/>
            <p:nvPr userDrawn="1"/>
          </p:nvGrpSpPr>
          <p:grpSpPr>
            <a:xfrm rot="16200000">
              <a:off x="2603174" y="196187"/>
              <a:ext cx="1722890" cy="5957808"/>
              <a:chOff x="1054474" y="1843086"/>
              <a:chExt cx="3062916" cy="3502742"/>
            </a:xfrm>
            <a:solidFill>
              <a:srgbClr val="FFFFFF"/>
            </a:solidFill>
          </p:grpSpPr>
          <p:sp>
            <p:nvSpPr>
              <p:cNvPr id="26" name="Rectangle 25">
                <a:extLst>
                  <a:ext uri="{FF2B5EF4-FFF2-40B4-BE49-F238E27FC236}">
                    <a16:creationId xmlns:a16="http://schemas.microsoft.com/office/drawing/2014/main" id="{A26C6AA6-C680-5EA4-4127-08D06A36BF37}"/>
                  </a:ext>
                </a:extLst>
              </p:cNvPr>
              <p:cNvSpPr/>
              <p:nvPr/>
            </p:nvSpPr>
            <p:spPr>
              <a:xfrm>
                <a:off x="1054475" y="1843086"/>
                <a:ext cx="3062914" cy="3502742"/>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7" name="Rectangle 26">
                <a:extLst>
                  <a:ext uri="{FF2B5EF4-FFF2-40B4-BE49-F238E27FC236}">
                    <a16:creationId xmlns:a16="http://schemas.microsoft.com/office/drawing/2014/main" id="{4238F013-B1C3-8AE0-2077-C8AF90E291D7}"/>
                  </a:ext>
                </a:extLst>
              </p:cNvPr>
              <p:cNvSpPr/>
              <p:nvPr userDrawn="1"/>
            </p:nvSpPr>
            <p:spPr>
              <a:xfrm>
                <a:off x="1054474" y="1843088"/>
                <a:ext cx="3062916" cy="83595"/>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nvGrpSpPr>
            <p:cNvPr id="14" name="Group 13">
              <a:extLst>
                <a:ext uri="{FF2B5EF4-FFF2-40B4-BE49-F238E27FC236}">
                  <a16:creationId xmlns:a16="http://schemas.microsoft.com/office/drawing/2014/main" id="{D4C4060B-128E-866D-9989-2A4716D88DD9}"/>
                </a:ext>
              </a:extLst>
            </p:cNvPr>
            <p:cNvGrpSpPr/>
            <p:nvPr userDrawn="1"/>
          </p:nvGrpSpPr>
          <p:grpSpPr>
            <a:xfrm rot="16200000">
              <a:off x="2603174" y="2028299"/>
              <a:ext cx="1722890" cy="5957808"/>
              <a:chOff x="1054474" y="1843086"/>
              <a:chExt cx="3062916" cy="3502742"/>
            </a:xfrm>
            <a:solidFill>
              <a:srgbClr val="FFFFFF"/>
            </a:solidFill>
          </p:grpSpPr>
          <p:sp>
            <p:nvSpPr>
              <p:cNvPr id="19" name="Rectangle 18">
                <a:extLst>
                  <a:ext uri="{FF2B5EF4-FFF2-40B4-BE49-F238E27FC236}">
                    <a16:creationId xmlns:a16="http://schemas.microsoft.com/office/drawing/2014/main" id="{13ADC04D-086B-68CE-884C-E5798C08AC5D}"/>
                  </a:ext>
                </a:extLst>
              </p:cNvPr>
              <p:cNvSpPr/>
              <p:nvPr/>
            </p:nvSpPr>
            <p:spPr>
              <a:xfrm>
                <a:off x="1054475" y="1843086"/>
                <a:ext cx="3062914" cy="3502742"/>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5" name="Rectangle 24">
                <a:extLst>
                  <a:ext uri="{FF2B5EF4-FFF2-40B4-BE49-F238E27FC236}">
                    <a16:creationId xmlns:a16="http://schemas.microsoft.com/office/drawing/2014/main" id="{B7E6A8BD-2BEE-EEC2-6075-49D735AACBE9}"/>
                  </a:ext>
                </a:extLst>
              </p:cNvPr>
              <p:cNvSpPr/>
              <p:nvPr userDrawn="1"/>
            </p:nvSpPr>
            <p:spPr>
              <a:xfrm>
                <a:off x="1054474" y="1843088"/>
                <a:ext cx="3062916" cy="83595"/>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nvGrpSpPr>
            <p:cNvPr id="16" name="Group 15">
              <a:extLst>
                <a:ext uri="{FF2B5EF4-FFF2-40B4-BE49-F238E27FC236}">
                  <a16:creationId xmlns:a16="http://schemas.microsoft.com/office/drawing/2014/main" id="{AB901818-1408-7839-7BC0-3F10C23511AC}"/>
                </a:ext>
              </a:extLst>
            </p:cNvPr>
            <p:cNvGrpSpPr/>
            <p:nvPr userDrawn="1"/>
          </p:nvGrpSpPr>
          <p:grpSpPr>
            <a:xfrm rot="16200000">
              <a:off x="2603174" y="3860410"/>
              <a:ext cx="1722890" cy="5957808"/>
              <a:chOff x="1054474" y="1843086"/>
              <a:chExt cx="3062916" cy="3502742"/>
            </a:xfrm>
            <a:solidFill>
              <a:srgbClr val="FFFFFF"/>
            </a:solidFill>
          </p:grpSpPr>
          <p:sp>
            <p:nvSpPr>
              <p:cNvPr id="17" name="Rectangle 16">
                <a:extLst>
                  <a:ext uri="{FF2B5EF4-FFF2-40B4-BE49-F238E27FC236}">
                    <a16:creationId xmlns:a16="http://schemas.microsoft.com/office/drawing/2014/main" id="{D8EDACD7-FB0C-86E6-AC7D-284500BDF93B}"/>
                  </a:ext>
                </a:extLst>
              </p:cNvPr>
              <p:cNvSpPr/>
              <p:nvPr/>
            </p:nvSpPr>
            <p:spPr>
              <a:xfrm>
                <a:off x="1054475" y="1843086"/>
                <a:ext cx="3062914" cy="3502742"/>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8" name="Rectangle 17">
                <a:extLst>
                  <a:ext uri="{FF2B5EF4-FFF2-40B4-BE49-F238E27FC236}">
                    <a16:creationId xmlns:a16="http://schemas.microsoft.com/office/drawing/2014/main" id="{515187CE-8D24-9409-3C9C-93B03F6C3459}"/>
                  </a:ext>
                </a:extLst>
              </p:cNvPr>
              <p:cNvSpPr/>
              <p:nvPr userDrawn="1"/>
            </p:nvSpPr>
            <p:spPr>
              <a:xfrm>
                <a:off x="1054474" y="1843088"/>
                <a:ext cx="3062916" cy="83595"/>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sp>
        <p:nvSpPr>
          <p:cNvPr id="28" name="Picture Placeholder 38">
            <a:extLst>
              <a:ext uri="{FF2B5EF4-FFF2-40B4-BE49-F238E27FC236}">
                <a16:creationId xmlns:a16="http://schemas.microsoft.com/office/drawing/2014/main" id="{3F23AF5C-419E-E8F3-5F27-0953BAD37BFD}"/>
              </a:ext>
            </a:extLst>
          </p:cNvPr>
          <p:cNvSpPr>
            <a:spLocks noGrp="1"/>
          </p:cNvSpPr>
          <p:nvPr>
            <p:ph type="pic" sz="quarter" idx="24"/>
          </p:nvPr>
        </p:nvSpPr>
        <p:spPr>
          <a:xfrm>
            <a:off x="330286" y="6227493"/>
            <a:ext cx="1292793" cy="2041864"/>
          </a:xfrm>
        </p:spPr>
        <p:txBody>
          <a:bodyPr/>
          <a:lstStyle>
            <a:lvl1pPr>
              <a:defRPr sz="2000"/>
            </a:lvl1pPr>
          </a:lstStyle>
          <a:p>
            <a:endParaRPr lang="en-US"/>
          </a:p>
        </p:txBody>
      </p:sp>
      <p:sp>
        <p:nvSpPr>
          <p:cNvPr id="29" name="Picture Placeholder 38">
            <a:extLst>
              <a:ext uri="{FF2B5EF4-FFF2-40B4-BE49-F238E27FC236}">
                <a16:creationId xmlns:a16="http://schemas.microsoft.com/office/drawing/2014/main" id="{923F5EC2-3774-DB01-A8CA-B4AA5DF53477}"/>
              </a:ext>
            </a:extLst>
          </p:cNvPr>
          <p:cNvSpPr>
            <a:spLocks noGrp="1"/>
          </p:cNvSpPr>
          <p:nvPr>
            <p:ph type="pic" sz="quarter" idx="33"/>
          </p:nvPr>
        </p:nvSpPr>
        <p:spPr>
          <a:xfrm>
            <a:off x="330286" y="4028841"/>
            <a:ext cx="1292793" cy="2055117"/>
          </a:xfrm>
        </p:spPr>
        <p:txBody>
          <a:bodyPr/>
          <a:lstStyle>
            <a:lvl1pPr>
              <a:defRPr sz="2000"/>
            </a:lvl1pPr>
          </a:lstStyle>
          <a:p>
            <a:endParaRPr lang="en-US"/>
          </a:p>
        </p:txBody>
      </p:sp>
      <p:sp>
        <p:nvSpPr>
          <p:cNvPr id="30" name="Picture Placeholder 38">
            <a:extLst>
              <a:ext uri="{FF2B5EF4-FFF2-40B4-BE49-F238E27FC236}">
                <a16:creationId xmlns:a16="http://schemas.microsoft.com/office/drawing/2014/main" id="{17682BDE-A515-E49C-D184-2C8C2EC86A3B}"/>
              </a:ext>
            </a:extLst>
          </p:cNvPr>
          <p:cNvSpPr>
            <a:spLocks noGrp="1"/>
          </p:cNvSpPr>
          <p:nvPr>
            <p:ph type="pic" sz="quarter" idx="34"/>
          </p:nvPr>
        </p:nvSpPr>
        <p:spPr>
          <a:xfrm>
            <a:off x="330286" y="1846453"/>
            <a:ext cx="1292793" cy="2022917"/>
          </a:xfrm>
        </p:spPr>
        <p:txBody>
          <a:bodyPr/>
          <a:lstStyle>
            <a:lvl1pPr>
              <a:defRPr sz="2000"/>
            </a:lvl1pPr>
          </a:lstStyle>
          <a:p>
            <a:endParaRPr lang="en-US"/>
          </a:p>
        </p:txBody>
      </p:sp>
      <p:sp>
        <p:nvSpPr>
          <p:cNvPr id="31" name="Text Placeholder 3">
            <a:extLst>
              <a:ext uri="{FF2B5EF4-FFF2-40B4-BE49-F238E27FC236}">
                <a16:creationId xmlns:a16="http://schemas.microsoft.com/office/drawing/2014/main" id="{8DC64CEF-F8C5-EB12-ACF1-8C9CE03179A3}"/>
              </a:ext>
            </a:extLst>
          </p:cNvPr>
          <p:cNvSpPr>
            <a:spLocks noGrp="1"/>
          </p:cNvSpPr>
          <p:nvPr>
            <p:ph type="body" sz="quarter" idx="39"/>
          </p:nvPr>
        </p:nvSpPr>
        <p:spPr>
          <a:xfrm>
            <a:off x="1987036" y="6757393"/>
            <a:ext cx="2321548" cy="1379442"/>
          </a:xfrm>
          <a:prstGeom prst="rect">
            <a:avLst/>
          </a:prstGeom>
        </p:spPr>
        <p:txBody>
          <a:bodyPr anchor="t"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2" name="Text Placeholder 13">
            <a:extLst>
              <a:ext uri="{FF2B5EF4-FFF2-40B4-BE49-F238E27FC236}">
                <a16:creationId xmlns:a16="http://schemas.microsoft.com/office/drawing/2014/main" id="{4C8242E2-ECB9-FB88-CA05-2053EE827B5D}"/>
              </a:ext>
            </a:extLst>
          </p:cNvPr>
          <p:cNvSpPr>
            <a:spLocks noGrp="1"/>
          </p:cNvSpPr>
          <p:nvPr>
            <p:ph type="body" sz="quarter" idx="40"/>
          </p:nvPr>
        </p:nvSpPr>
        <p:spPr>
          <a:xfrm>
            <a:off x="1988940" y="6380255"/>
            <a:ext cx="232046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33" name="Text Placeholder 3">
            <a:extLst>
              <a:ext uri="{FF2B5EF4-FFF2-40B4-BE49-F238E27FC236}">
                <a16:creationId xmlns:a16="http://schemas.microsoft.com/office/drawing/2014/main" id="{04AC61FB-510A-15A9-780C-E13637F84E50}"/>
              </a:ext>
            </a:extLst>
          </p:cNvPr>
          <p:cNvSpPr>
            <a:spLocks noGrp="1"/>
          </p:cNvSpPr>
          <p:nvPr>
            <p:ph type="body" sz="quarter" idx="41"/>
          </p:nvPr>
        </p:nvSpPr>
        <p:spPr>
          <a:xfrm>
            <a:off x="1987036" y="4570785"/>
            <a:ext cx="2321548" cy="1379442"/>
          </a:xfrm>
          <a:prstGeom prst="rect">
            <a:avLst/>
          </a:prstGeom>
        </p:spPr>
        <p:txBody>
          <a:bodyPr anchor="t"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4" name="Text Placeholder 13">
            <a:extLst>
              <a:ext uri="{FF2B5EF4-FFF2-40B4-BE49-F238E27FC236}">
                <a16:creationId xmlns:a16="http://schemas.microsoft.com/office/drawing/2014/main" id="{F81ACC56-2FDF-17D1-CAE7-32892E197E39}"/>
              </a:ext>
            </a:extLst>
          </p:cNvPr>
          <p:cNvSpPr>
            <a:spLocks noGrp="1"/>
          </p:cNvSpPr>
          <p:nvPr>
            <p:ph type="body" sz="quarter" idx="42"/>
          </p:nvPr>
        </p:nvSpPr>
        <p:spPr>
          <a:xfrm>
            <a:off x="1988940" y="4193647"/>
            <a:ext cx="232046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35" name="Text Placeholder 3">
            <a:extLst>
              <a:ext uri="{FF2B5EF4-FFF2-40B4-BE49-F238E27FC236}">
                <a16:creationId xmlns:a16="http://schemas.microsoft.com/office/drawing/2014/main" id="{94067BCE-8E9B-7F38-B0E1-DE3AF14FA49C}"/>
              </a:ext>
            </a:extLst>
          </p:cNvPr>
          <p:cNvSpPr>
            <a:spLocks noGrp="1"/>
          </p:cNvSpPr>
          <p:nvPr>
            <p:ph type="body" sz="quarter" idx="43"/>
          </p:nvPr>
        </p:nvSpPr>
        <p:spPr>
          <a:xfrm>
            <a:off x="1987036" y="2397428"/>
            <a:ext cx="2321548" cy="1379442"/>
          </a:xfrm>
          <a:prstGeom prst="rect">
            <a:avLst/>
          </a:prstGeom>
        </p:spPr>
        <p:txBody>
          <a:bodyPr anchor="t"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6" name="Text Placeholder 13">
            <a:extLst>
              <a:ext uri="{FF2B5EF4-FFF2-40B4-BE49-F238E27FC236}">
                <a16:creationId xmlns:a16="http://schemas.microsoft.com/office/drawing/2014/main" id="{353152A2-54C7-1611-9DEC-49D8D8A52F5C}"/>
              </a:ext>
            </a:extLst>
          </p:cNvPr>
          <p:cNvSpPr>
            <a:spLocks noGrp="1"/>
          </p:cNvSpPr>
          <p:nvPr>
            <p:ph type="body" sz="quarter" idx="44"/>
          </p:nvPr>
        </p:nvSpPr>
        <p:spPr>
          <a:xfrm>
            <a:off x="1988940" y="2020290"/>
            <a:ext cx="232046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Tree>
    <p:extLst>
      <p:ext uri="{BB962C8B-B14F-4D97-AF65-F5344CB8AC3E}">
        <p14:creationId xmlns:p14="http://schemas.microsoft.com/office/powerpoint/2010/main" val="132019771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37_Title and Content">
    <p:bg>
      <p:bgPr>
        <a:solidFill>
          <a:schemeClr val="bg1"/>
        </a:solidFill>
        <a:effectLst/>
      </p:bgPr>
    </p:bg>
    <p:spTree>
      <p:nvGrpSpPr>
        <p:cNvPr id="1" name=""/>
        <p:cNvGrpSpPr/>
        <p:nvPr/>
      </p:nvGrpSpPr>
      <p:grpSpPr>
        <a:xfrm>
          <a:off x="0" y="0"/>
          <a:ext cx="0" cy="0"/>
          <a:chOff x="0" y="0"/>
          <a:chExt cx="0" cy="0"/>
        </a:xfrm>
      </p:grpSpPr>
      <p:sp>
        <p:nvSpPr>
          <p:cNvPr id="8" name="Rectangle 7" descr="Gray box">
            <a:extLst>
              <a:ext uri="{FF2B5EF4-FFF2-40B4-BE49-F238E27FC236}">
                <a16:creationId xmlns:a16="http://schemas.microsoft.com/office/drawing/2014/main" id="{A52AFD29-9314-8520-69E4-96E9FB751A04}"/>
              </a:ext>
            </a:extLst>
          </p:cNvPr>
          <p:cNvSpPr/>
          <p:nvPr userDrawn="1"/>
        </p:nvSpPr>
        <p:spPr>
          <a:xfrm>
            <a:off x="4651515" y="409198"/>
            <a:ext cx="2206485" cy="1087439"/>
          </a:xfrm>
          <a:prstGeom prst="rect">
            <a:avLst/>
          </a:prstGeom>
          <a:solidFill>
            <a:srgbClr val="FFB3BB"/>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8" y="0"/>
            <a:ext cx="6692931" cy="9144000"/>
            <a:chOff x="365754" y="-8985533"/>
            <a:chExt cx="11782902"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4" y="6094294"/>
              <a:ext cx="11782902"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7805059" cy="15029873"/>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9818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cxnSp>
          <p:nvCxnSpPr>
            <p:cNvPr id="7" name="Straight Connector 6">
              <a:extLst>
                <a:ext uri="{FF2B5EF4-FFF2-40B4-BE49-F238E27FC236}">
                  <a16:creationId xmlns:a16="http://schemas.microsoft.com/office/drawing/2014/main" id="{A9B33A37-66CB-D0C6-2F74-C9EEFC437FC9}"/>
                </a:ext>
              </a:extLst>
            </p:cNvPr>
            <p:cNvCxnSpPr/>
            <p:nvPr userDrawn="1"/>
          </p:nvCxnSpPr>
          <p:spPr>
            <a:xfrm>
              <a:off x="8198183" y="6328112"/>
              <a:ext cx="0" cy="503610"/>
            </a:xfrm>
            <a:prstGeom prst="line">
              <a:avLst/>
            </a:prstGeom>
            <a:noFill/>
            <a:ln w="12700" cap="flat">
              <a:solidFill>
                <a:schemeClr val="bg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1" y="409198"/>
            <a:ext cx="4614048" cy="1087439"/>
          </a:xfrm>
          <a:prstGeom prst="rect">
            <a:avLst/>
          </a:prstGeom>
          <a:solidFill>
            <a:srgbClr val="F4364C"/>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4" y="409198"/>
            <a:ext cx="4002738" cy="1081137"/>
          </a:xfrm>
        </p:spPr>
        <p:txBody>
          <a:bodyPr>
            <a:normAutofit/>
          </a:bodyPr>
          <a:lstStyle>
            <a:lvl1pPr>
              <a:defRPr sz="3200">
                <a:solidFill>
                  <a:schemeClr val="bg1"/>
                </a:solidFill>
              </a:defRPr>
            </a:lvl1pPr>
          </a:lstStyle>
          <a:p>
            <a:r>
              <a:rPr lang="en-US"/>
              <a:t>Click to edit Master</a:t>
            </a:r>
          </a:p>
        </p:txBody>
      </p:sp>
      <p:sp>
        <p:nvSpPr>
          <p:cNvPr id="3" name="Text Placeholder 3">
            <a:extLst>
              <a:ext uri="{FF2B5EF4-FFF2-40B4-BE49-F238E27FC236}">
                <a16:creationId xmlns:a16="http://schemas.microsoft.com/office/drawing/2014/main" id="{759EDBE8-8C83-6EB0-8668-0EA26D7F628E}"/>
              </a:ext>
            </a:extLst>
          </p:cNvPr>
          <p:cNvSpPr>
            <a:spLocks noGrp="1"/>
          </p:cNvSpPr>
          <p:nvPr>
            <p:ph type="body" sz="quarter" idx="35"/>
          </p:nvPr>
        </p:nvSpPr>
        <p:spPr>
          <a:xfrm>
            <a:off x="4810538" y="1775791"/>
            <a:ext cx="1882391" cy="6493566"/>
          </a:xfrm>
          <a:prstGeom prst="rect">
            <a:avLst/>
          </a:prstGeom>
        </p:spPr>
        <p:txBody>
          <a:bodyPr anchor="t" anchorCtr="0"/>
          <a:lstStyle>
            <a:lvl1pPr>
              <a:defRPr sz="105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6" name="Text Placeholder 13">
            <a:extLst>
              <a:ext uri="{FF2B5EF4-FFF2-40B4-BE49-F238E27FC236}">
                <a16:creationId xmlns:a16="http://schemas.microsoft.com/office/drawing/2014/main" id="{A0027F2D-323D-96A3-E3B3-FD4FB0744615}"/>
              </a:ext>
            </a:extLst>
          </p:cNvPr>
          <p:cNvSpPr>
            <a:spLocks noGrp="1"/>
          </p:cNvSpPr>
          <p:nvPr>
            <p:ph type="body" sz="quarter" idx="36"/>
          </p:nvPr>
        </p:nvSpPr>
        <p:spPr>
          <a:xfrm>
            <a:off x="4810539" y="409196"/>
            <a:ext cx="1806539" cy="1070299"/>
          </a:xfrm>
        </p:spPr>
        <p:txBody>
          <a:bodyPr anchor="ctr" anchorCtr="0"/>
          <a:lstStyle>
            <a:lvl1pPr marL="0" indent="0">
              <a:buNone/>
              <a:defRPr sz="1500" b="1" i="0">
                <a:latin typeface="Segoe UI Semibold" panose="020B0502040204020203" pitchFamily="34" charset="0"/>
                <a:cs typeface="Segoe UI Semibold" panose="020B0502040204020203" pitchFamily="34" charset="0"/>
              </a:defRPr>
            </a:lvl1pPr>
          </a:lstStyle>
          <a:p>
            <a:pPr lvl="0"/>
            <a:r>
              <a:rPr lang="en-US"/>
              <a:t>Click to edit Master</a:t>
            </a:r>
          </a:p>
        </p:txBody>
      </p:sp>
      <p:grpSp>
        <p:nvGrpSpPr>
          <p:cNvPr id="10" name="Group 9">
            <a:extLst>
              <a:ext uri="{FF2B5EF4-FFF2-40B4-BE49-F238E27FC236}">
                <a16:creationId xmlns:a16="http://schemas.microsoft.com/office/drawing/2014/main" id="{7FF870C9-B180-3DB2-18CB-FFAE551920C5}"/>
              </a:ext>
            </a:extLst>
          </p:cNvPr>
          <p:cNvGrpSpPr/>
          <p:nvPr userDrawn="1"/>
        </p:nvGrpSpPr>
        <p:grpSpPr>
          <a:xfrm>
            <a:off x="1816100" y="1843443"/>
            <a:ext cx="2617414" cy="6425914"/>
            <a:chOff x="485715" y="2313646"/>
            <a:chExt cx="5957808" cy="5387113"/>
          </a:xfrm>
        </p:grpSpPr>
        <p:grpSp>
          <p:nvGrpSpPr>
            <p:cNvPr id="11" name="Group 10">
              <a:extLst>
                <a:ext uri="{FF2B5EF4-FFF2-40B4-BE49-F238E27FC236}">
                  <a16:creationId xmlns:a16="http://schemas.microsoft.com/office/drawing/2014/main" id="{EAEC7EDD-D9DC-41C6-9D4B-A8DF53F86D81}"/>
                </a:ext>
              </a:extLst>
            </p:cNvPr>
            <p:cNvGrpSpPr/>
            <p:nvPr userDrawn="1"/>
          </p:nvGrpSpPr>
          <p:grpSpPr>
            <a:xfrm rot="16200000">
              <a:off x="2603174" y="196187"/>
              <a:ext cx="1722890" cy="5957808"/>
              <a:chOff x="1054474" y="1843086"/>
              <a:chExt cx="3062916" cy="3502742"/>
            </a:xfrm>
            <a:solidFill>
              <a:srgbClr val="FFFFFF"/>
            </a:solidFill>
          </p:grpSpPr>
          <p:sp>
            <p:nvSpPr>
              <p:cNvPr id="25" name="Rectangle 24">
                <a:extLst>
                  <a:ext uri="{FF2B5EF4-FFF2-40B4-BE49-F238E27FC236}">
                    <a16:creationId xmlns:a16="http://schemas.microsoft.com/office/drawing/2014/main" id="{C918C94D-3A7E-46DD-EC4A-D39D3536BD63}"/>
                  </a:ext>
                </a:extLst>
              </p:cNvPr>
              <p:cNvSpPr/>
              <p:nvPr/>
            </p:nvSpPr>
            <p:spPr>
              <a:xfrm>
                <a:off x="1054475" y="1843086"/>
                <a:ext cx="3062914" cy="3502742"/>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26" name="Rectangle 25">
                <a:extLst>
                  <a:ext uri="{FF2B5EF4-FFF2-40B4-BE49-F238E27FC236}">
                    <a16:creationId xmlns:a16="http://schemas.microsoft.com/office/drawing/2014/main" id="{2CC0FFD1-F598-72D1-99BE-607489140851}"/>
                  </a:ext>
                </a:extLst>
              </p:cNvPr>
              <p:cNvSpPr/>
              <p:nvPr userDrawn="1"/>
            </p:nvSpPr>
            <p:spPr>
              <a:xfrm>
                <a:off x="1054474" y="1843088"/>
                <a:ext cx="3062916" cy="83595"/>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nvGrpSpPr>
            <p:cNvPr id="12" name="Group 11">
              <a:extLst>
                <a:ext uri="{FF2B5EF4-FFF2-40B4-BE49-F238E27FC236}">
                  <a16:creationId xmlns:a16="http://schemas.microsoft.com/office/drawing/2014/main" id="{73C4CFE4-AAAC-C338-A15C-F2A06BA7EB0B}"/>
                </a:ext>
              </a:extLst>
            </p:cNvPr>
            <p:cNvGrpSpPr/>
            <p:nvPr userDrawn="1"/>
          </p:nvGrpSpPr>
          <p:grpSpPr>
            <a:xfrm rot="16200000">
              <a:off x="2603174" y="2028299"/>
              <a:ext cx="1722890" cy="5957808"/>
              <a:chOff x="1054474" y="1843086"/>
              <a:chExt cx="3062916" cy="3502742"/>
            </a:xfrm>
            <a:solidFill>
              <a:srgbClr val="FFFFFF"/>
            </a:solidFill>
          </p:grpSpPr>
          <p:sp>
            <p:nvSpPr>
              <p:cNvPr id="18" name="Rectangle 17">
                <a:extLst>
                  <a:ext uri="{FF2B5EF4-FFF2-40B4-BE49-F238E27FC236}">
                    <a16:creationId xmlns:a16="http://schemas.microsoft.com/office/drawing/2014/main" id="{96375097-83DE-9E2A-5543-4AE61C8B6DFD}"/>
                  </a:ext>
                </a:extLst>
              </p:cNvPr>
              <p:cNvSpPr/>
              <p:nvPr/>
            </p:nvSpPr>
            <p:spPr>
              <a:xfrm>
                <a:off x="1054475" y="1843086"/>
                <a:ext cx="3062914" cy="3502742"/>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9" name="Rectangle 18">
                <a:extLst>
                  <a:ext uri="{FF2B5EF4-FFF2-40B4-BE49-F238E27FC236}">
                    <a16:creationId xmlns:a16="http://schemas.microsoft.com/office/drawing/2014/main" id="{DE16622C-8D1E-7C89-A589-D2B37A920379}"/>
                  </a:ext>
                </a:extLst>
              </p:cNvPr>
              <p:cNvSpPr/>
              <p:nvPr userDrawn="1"/>
            </p:nvSpPr>
            <p:spPr>
              <a:xfrm>
                <a:off x="1054474" y="1843088"/>
                <a:ext cx="3062916" cy="83595"/>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nvGrpSpPr>
            <p:cNvPr id="14" name="Group 13">
              <a:extLst>
                <a:ext uri="{FF2B5EF4-FFF2-40B4-BE49-F238E27FC236}">
                  <a16:creationId xmlns:a16="http://schemas.microsoft.com/office/drawing/2014/main" id="{E6ADC04C-AE60-777F-1E74-214157B63FA2}"/>
                </a:ext>
              </a:extLst>
            </p:cNvPr>
            <p:cNvGrpSpPr/>
            <p:nvPr userDrawn="1"/>
          </p:nvGrpSpPr>
          <p:grpSpPr>
            <a:xfrm rot="16200000">
              <a:off x="2603174" y="3860410"/>
              <a:ext cx="1722890" cy="5957808"/>
              <a:chOff x="1054474" y="1843086"/>
              <a:chExt cx="3062916" cy="3502742"/>
            </a:xfrm>
            <a:solidFill>
              <a:srgbClr val="FFFFFF"/>
            </a:solidFill>
          </p:grpSpPr>
          <p:sp>
            <p:nvSpPr>
              <p:cNvPr id="16" name="Rectangle 15">
                <a:extLst>
                  <a:ext uri="{FF2B5EF4-FFF2-40B4-BE49-F238E27FC236}">
                    <a16:creationId xmlns:a16="http://schemas.microsoft.com/office/drawing/2014/main" id="{098EB0BD-BBE8-E036-29EE-49176AA63D3F}"/>
                  </a:ext>
                </a:extLst>
              </p:cNvPr>
              <p:cNvSpPr/>
              <p:nvPr/>
            </p:nvSpPr>
            <p:spPr>
              <a:xfrm>
                <a:off x="1054475" y="1843086"/>
                <a:ext cx="3062914" cy="3502742"/>
              </a:xfrm>
              <a:prstGeom prst="rect">
                <a:avLst/>
              </a:prstGeom>
              <a:grp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sp>
            <p:nvSpPr>
              <p:cNvPr id="17" name="Rectangle 16">
                <a:extLst>
                  <a:ext uri="{FF2B5EF4-FFF2-40B4-BE49-F238E27FC236}">
                    <a16:creationId xmlns:a16="http://schemas.microsoft.com/office/drawing/2014/main" id="{263CD21A-823B-48E1-A08B-E73C8E3555FD}"/>
                  </a:ext>
                </a:extLst>
              </p:cNvPr>
              <p:cNvSpPr/>
              <p:nvPr userDrawn="1"/>
            </p:nvSpPr>
            <p:spPr>
              <a:xfrm>
                <a:off x="1054474" y="1843088"/>
                <a:ext cx="3062916" cy="83595"/>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82880" tIns="1005840" rIns="182880" bIns="182880" numCol="1" spcCol="38100" rtlCol="0" anchor="t" anchorCtr="0">
                <a:noAutofit/>
              </a:bodyPr>
              <a:lstStyle/>
              <a:p>
                <a:pPr marL="0" lvl="1" indent="0" defTabSz="731484" fontAlgn="base">
                  <a:spcBef>
                    <a:spcPct val="0"/>
                  </a:spcBef>
                  <a:spcAft>
                    <a:spcPts val="600"/>
                  </a:spcAft>
                  <a:buClr>
                    <a:schemeClr val="accent5"/>
                  </a:buClr>
                  <a:buSzTx/>
                  <a:buNone/>
                </a:pPr>
                <a:endParaRPr kumimoji="0" lang="en-US" altLang="en-FI" sz="1400" b="0" i="0" u="none" strike="noStrike" cap="none" normalizeH="0" baseline="0">
                  <a:ln>
                    <a:noFill/>
                  </a:ln>
                  <a:solidFill>
                    <a:schemeClr val="tx1"/>
                  </a:solidFill>
                  <a:effectLst/>
                  <a:latin typeface="Segoe UI" panose="020B0502040204020203" pitchFamily="34" charset="0"/>
                  <a:cs typeface="Segoe UI" panose="020B0502040204020203" pitchFamily="34" charset="0"/>
                </a:endParaRPr>
              </a:p>
            </p:txBody>
          </p:sp>
        </p:grpSp>
      </p:grpSp>
      <p:sp>
        <p:nvSpPr>
          <p:cNvPr id="27" name="Picture Placeholder 38">
            <a:extLst>
              <a:ext uri="{FF2B5EF4-FFF2-40B4-BE49-F238E27FC236}">
                <a16:creationId xmlns:a16="http://schemas.microsoft.com/office/drawing/2014/main" id="{09860C4B-E185-D885-0FF9-2A5E605AF0CB}"/>
              </a:ext>
            </a:extLst>
          </p:cNvPr>
          <p:cNvSpPr>
            <a:spLocks noGrp="1"/>
          </p:cNvSpPr>
          <p:nvPr>
            <p:ph type="pic" sz="quarter" idx="24"/>
          </p:nvPr>
        </p:nvSpPr>
        <p:spPr>
          <a:xfrm>
            <a:off x="330286" y="6227493"/>
            <a:ext cx="1292793" cy="2041864"/>
          </a:xfrm>
        </p:spPr>
        <p:txBody>
          <a:bodyPr/>
          <a:lstStyle>
            <a:lvl1pPr>
              <a:defRPr sz="2000"/>
            </a:lvl1pPr>
          </a:lstStyle>
          <a:p>
            <a:endParaRPr lang="en-US"/>
          </a:p>
        </p:txBody>
      </p:sp>
      <p:sp>
        <p:nvSpPr>
          <p:cNvPr id="28" name="Picture Placeholder 38">
            <a:extLst>
              <a:ext uri="{FF2B5EF4-FFF2-40B4-BE49-F238E27FC236}">
                <a16:creationId xmlns:a16="http://schemas.microsoft.com/office/drawing/2014/main" id="{49F986A6-C027-5876-01A4-15AE33D5F1F4}"/>
              </a:ext>
            </a:extLst>
          </p:cNvPr>
          <p:cNvSpPr>
            <a:spLocks noGrp="1"/>
          </p:cNvSpPr>
          <p:nvPr>
            <p:ph type="pic" sz="quarter" idx="33"/>
          </p:nvPr>
        </p:nvSpPr>
        <p:spPr>
          <a:xfrm>
            <a:off x="330286" y="4028841"/>
            <a:ext cx="1292793" cy="2055117"/>
          </a:xfrm>
        </p:spPr>
        <p:txBody>
          <a:bodyPr/>
          <a:lstStyle>
            <a:lvl1pPr>
              <a:defRPr sz="2000"/>
            </a:lvl1pPr>
          </a:lstStyle>
          <a:p>
            <a:endParaRPr lang="en-US"/>
          </a:p>
        </p:txBody>
      </p:sp>
      <p:sp>
        <p:nvSpPr>
          <p:cNvPr id="29" name="Picture Placeholder 38">
            <a:extLst>
              <a:ext uri="{FF2B5EF4-FFF2-40B4-BE49-F238E27FC236}">
                <a16:creationId xmlns:a16="http://schemas.microsoft.com/office/drawing/2014/main" id="{B31D0A43-29BB-8F5A-3F96-1679D93AC474}"/>
              </a:ext>
            </a:extLst>
          </p:cNvPr>
          <p:cNvSpPr>
            <a:spLocks noGrp="1"/>
          </p:cNvSpPr>
          <p:nvPr>
            <p:ph type="pic" sz="quarter" idx="34"/>
          </p:nvPr>
        </p:nvSpPr>
        <p:spPr>
          <a:xfrm>
            <a:off x="330286" y="1846453"/>
            <a:ext cx="1292793" cy="2022917"/>
          </a:xfrm>
        </p:spPr>
        <p:txBody>
          <a:bodyPr/>
          <a:lstStyle>
            <a:lvl1pPr>
              <a:defRPr sz="2000"/>
            </a:lvl1pPr>
          </a:lstStyle>
          <a:p>
            <a:endParaRPr lang="en-US"/>
          </a:p>
        </p:txBody>
      </p:sp>
      <p:sp>
        <p:nvSpPr>
          <p:cNvPr id="30" name="Text Placeholder 3">
            <a:extLst>
              <a:ext uri="{FF2B5EF4-FFF2-40B4-BE49-F238E27FC236}">
                <a16:creationId xmlns:a16="http://schemas.microsoft.com/office/drawing/2014/main" id="{21EED7DE-E5F3-C152-80F1-A573BC58B70F}"/>
              </a:ext>
            </a:extLst>
          </p:cNvPr>
          <p:cNvSpPr>
            <a:spLocks noGrp="1"/>
          </p:cNvSpPr>
          <p:nvPr>
            <p:ph type="body" sz="quarter" idx="39"/>
          </p:nvPr>
        </p:nvSpPr>
        <p:spPr>
          <a:xfrm>
            <a:off x="1987036" y="6757393"/>
            <a:ext cx="2321548" cy="1379442"/>
          </a:xfrm>
          <a:prstGeom prst="rect">
            <a:avLst/>
          </a:prstGeom>
        </p:spPr>
        <p:txBody>
          <a:bodyPr anchor="t"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1" name="Text Placeholder 13">
            <a:extLst>
              <a:ext uri="{FF2B5EF4-FFF2-40B4-BE49-F238E27FC236}">
                <a16:creationId xmlns:a16="http://schemas.microsoft.com/office/drawing/2014/main" id="{6924C46A-3993-DB56-41A7-9029A7D1673F}"/>
              </a:ext>
            </a:extLst>
          </p:cNvPr>
          <p:cNvSpPr>
            <a:spLocks noGrp="1"/>
          </p:cNvSpPr>
          <p:nvPr>
            <p:ph type="body" sz="quarter" idx="40"/>
          </p:nvPr>
        </p:nvSpPr>
        <p:spPr>
          <a:xfrm>
            <a:off x="1988940" y="6380255"/>
            <a:ext cx="232046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32" name="Text Placeholder 3">
            <a:extLst>
              <a:ext uri="{FF2B5EF4-FFF2-40B4-BE49-F238E27FC236}">
                <a16:creationId xmlns:a16="http://schemas.microsoft.com/office/drawing/2014/main" id="{B128436D-5536-1659-16A3-DEA96D451501}"/>
              </a:ext>
            </a:extLst>
          </p:cNvPr>
          <p:cNvSpPr>
            <a:spLocks noGrp="1"/>
          </p:cNvSpPr>
          <p:nvPr>
            <p:ph type="body" sz="quarter" idx="41"/>
          </p:nvPr>
        </p:nvSpPr>
        <p:spPr>
          <a:xfrm>
            <a:off x="1987036" y="4570785"/>
            <a:ext cx="2321548" cy="1379442"/>
          </a:xfrm>
          <a:prstGeom prst="rect">
            <a:avLst/>
          </a:prstGeom>
        </p:spPr>
        <p:txBody>
          <a:bodyPr anchor="t"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3" name="Text Placeholder 13">
            <a:extLst>
              <a:ext uri="{FF2B5EF4-FFF2-40B4-BE49-F238E27FC236}">
                <a16:creationId xmlns:a16="http://schemas.microsoft.com/office/drawing/2014/main" id="{A97D9B60-4B48-B66B-D096-C117B34E5B46}"/>
              </a:ext>
            </a:extLst>
          </p:cNvPr>
          <p:cNvSpPr>
            <a:spLocks noGrp="1"/>
          </p:cNvSpPr>
          <p:nvPr>
            <p:ph type="body" sz="quarter" idx="42"/>
          </p:nvPr>
        </p:nvSpPr>
        <p:spPr>
          <a:xfrm>
            <a:off x="1988940" y="4193647"/>
            <a:ext cx="232046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
        <p:nvSpPr>
          <p:cNvPr id="34" name="Text Placeholder 3">
            <a:extLst>
              <a:ext uri="{FF2B5EF4-FFF2-40B4-BE49-F238E27FC236}">
                <a16:creationId xmlns:a16="http://schemas.microsoft.com/office/drawing/2014/main" id="{8E0A8954-30FB-973C-9B47-88AB84C94FDF}"/>
              </a:ext>
            </a:extLst>
          </p:cNvPr>
          <p:cNvSpPr>
            <a:spLocks noGrp="1"/>
          </p:cNvSpPr>
          <p:nvPr>
            <p:ph type="body" sz="quarter" idx="43"/>
          </p:nvPr>
        </p:nvSpPr>
        <p:spPr>
          <a:xfrm>
            <a:off x="1987036" y="2397428"/>
            <a:ext cx="2321548" cy="1379442"/>
          </a:xfrm>
          <a:prstGeom prst="rect">
            <a:avLst/>
          </a:prstGeom>
        </p:spPr>
        <p:txBody>
          <a:bodyPr anchor="t" anchorCtr="0"/>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35" name="Text Placeholder 13">
            <a:extLst>
              <a:ext uri="{FF2B5EF4-FFF2-40B4-BE49-F238E27FC236}">
                <a16:creationId xmlns:a16="http://schemas.microsoft.com/office/drawing/2014/main" id="{C7CF5AC5-3306-412B-4095-AFD20647F4CD}"/>
              </a:ext>
            </a:extLst>
          </p:cNvPr>
          <p:cNvSpPr>
            <a:spLocks noGrp="1"/>
          </p:cNvSpPr>
          <p:nvPr>
            <p:ph type="body" sz="quarter" idx="44"/>
          </p:nvPr>
        </p:nvSpPr>
        <p:spPr>
          <a:xfrm>
            <a:off x="1988940" y="2020290"/>
            <a:ext cx="2320462" cy="301348"/>
          </a:xfrm>
        </p:spPr>
        <p:txBody>
          <a:bodyPr anchor="b" anchorCtr="0"/>
          <a:lstStyle>
            <a:lvl1pPr marL="0" indent="0">
              <a:buNone/>
              <a:defRPr sz="1800" b="1" i="0">
                <a:latin typeface="Segoe UI Semibold" panose="020B0502040204020203" pitchFamily="34" charset="0"/>
                <a:cs typeface="Segoe UI Semibold" panose="020B0502040204020203" pitchFamily="34" charset="0"/>
              </a:defRPr>
            </a:lvl1pPr>
          </a:lstStyle>
          <a:p>
            <a:pPr lvl="0"/>
            <a:r>
              <a:rPr lang="en-US"/>
              <a:t>Click to edit Master</a:t>
            </a:r>
          </a:p>
        </p:txBody>
      </p:sp>
    </p:spTree>
    <p:extLst>
      <p:ext uri="{BB962C8B-B14F-4D97-AF65-F5344CB8AC3E}">
        <p14:creationId xmlns:p14="http://schemas.microsoft.com/office/powerpoint/2010/main" val="3541131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9_Title and Content">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0" y="409198"/>
            <a:ext cx="6426401" cy="1087439"/>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2" y="409198"/>
            <a:ext cx="6003817" cy="1081137"/>
          </a:xfrm>
        </p:spPr>
        <p:txBody>
          <a:bodyPr>
            <a:normAutofit/>
          </a:bodyPr>
          <a:lstStyle>
            <a:lvl1pPr>
              <a:defRPr sz="3200">
                <a:solidFill>
                  <a:schemeClr val="bg1"/>
                </a:solidFill>
              </a:defRPr>
            </a:lvl1pPr>
          </a:lstStyle>
          <a:p>
            <a:r>
              <a:rPr lang="en-US"/>
              <a:t>Click to edit Master title style</a:t>
            </a:r>
          </a:p>
        </p:txBody>
      </p:sp>
      <p:sp>
        <p:nvSpPr>
          <p:cNvPr id="24" name="Text Placeholder 3">
            <a:extLst>
              <a:ext uri="{FF2B5EF4-FFF2-40B4-BE49-F238E27FC236}">
                <a16:creationId xmlns:a16="http://schemas.microsoft.com/office/drawing/2014/main" id="{CA9AC980-CD8F-CEE6-0D7A-7317CEFAC89B}"/>
              </a:ext>
            </a:extLst>
          </p:cNvPr>
          <p:cNvSpPr>
            <a:spLocks noGrp="1"/>
          </p:cNvSpPr>
          <p:nvPr>
            <p:ph type="body" sz="quarter" idx="27"/>
          </p:nvPr>
        </p:nvSpPr>
        <p:spPr>
          <a:xfrm>
            <a:off x="562561" y="1775791"/>
            <a:ext cx="5863839" cy="6493566"/>
          </a:xfrm>
          <a:prstGeom prst="rect">
            <a:avLst/>
          </a:prstGeom>
        </p:spPr>
        <p:txBody>
          <a:bodyPr/>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Tree>
    <p:extLst>
      <p:ext uri="{BB962C8B-B14F-4D97-AF65-F5344CB8AC3E}">
        <p14:creationId xmlns:p14="http://schemas.microsoft.com/office/powerpoint/2010/main" val="268986613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6_Title and Content">
    <p:bg>
      <p:bgPr>
        <a:solidFill>
          <a:schemeClr val="bg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34D376B6-5C05-4DFB-4347-79DEE983E03E}"/>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4274672D-D17D-2BCF-A16C-E90C82832F18}"/>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6D75F089-0CE8-6BE3-BA68-4343EAAD2FFF}"/>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6" name="Rectangle 5">
              <a:extLst>
                <a:ext uri="{FF2B5EF4-FFF2-40B4-BE49-F238E27FC236}">
                  <a16:creationId xmlns:a16="http://schemas.microsoft.com/office/drawing/2014/main" id="{F474A570-F180-B21F-1454-ED45D360CA08}"/>
                </a:ext>
              </a:extLst>
            </p:cNvPr>
            <p:cNvSpPr/>
            <p:nvPr userDrawn="1"/>
          </p:nvSpPr>
          <p:spPr>
            <a:xfrm>
              <a:off x="365758" y="-8985533"/>
              <a:ext cx="11455148" cy="14599998"/>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13" name="Picture 12" descr="Microsoft logo">
              <a:extLst>
                <a:ext uri="{FF2B5EF4-FFF2-40B4-BE49-F238E27FC236}">
                  <a16:creationId xmlns:a16="http://schemas.microsoft.com/office/drawing/2014/main" id="{3F5CECA7-BBE6-74B1-E00F-B3BA793EB6A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16" name="Title 1">
              <a:extLst>
                <a:ext uri="{FF2B5EF4-FFF2-40B4-BE49-F238E27FC236}">
                  <a16:creationId xmlns:a16="http://schemas.microsoft.com/office/drawing/2014/main" id="{D6749C88-3FEC-72CC-9EA1-9142D0BDD2A5}"/>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17" name="Straight Connector 16">
              <a:extLst>
                <a:ext uri="{FF2B5EF4-FFF2-40B4-BE49-F238E27FC236}">
                  <a16:creationId xmlns:a16="http://schemas.microsoft.com/office/drawing/2014/main" id="{7DB3A799-2E4A-017A-0539-FD25B55E9CFD}"/>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8" name="Rectangle 17" descr="Gray box">
            <a:extLst>
              <a:ext uri="{FF2B5EF4-FFF2-40B4-BE49-F238E27FC236}">
                <a16:creationId xmlns:a16="http://schemas.microsoft.com/office/drawing/2014/main" id="{CF65AACB-68D5-A141-1318-19193DE78074}"/>
              </a:ext>
            </a:extLst>
          </p:cNvPr>
          <p:cNvSpPr/>
          <p:nvPr userDrawn="1"/>
        </p:nvSpPr>
        <p:spPr>
          <a:xfrm>
            <a:off x="0" y="409198"/>
            <a:ext cx="6426401" cy="1087439"/>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19" name="Title 1">
            <a:extLst>
              <a:ext uri="{FF2B5EF4-FFF2-40B4-BE49-F238E27FC236}">
                <a16:creationId xmlns:a16="http://schemas.microsoft.com/office/drawing/2014/main" id="{DB49297E-9A03-4C69-5CB9-7FE2701FAE99}"/>
              </a:ext>
            </a:extLst>
          </p:cNvPr>
          <p:cNvSpPr>
            <a:spLocks noGrp="1"/>
          </p:cNvSpPr>
          <p:nvPr>
            <p:ph type="title"/>
          </p:nvPr>
        </p:nvSpPr>
        <p:spPr>
          <a:xfrm>
            <a:off x="211452" y="409198"/>
            <a:ext cx="6003817" cy="1081137"/>
          </a:xfrm>
        </p:spPr>
        <p:txBody>
          <a:bodyPr>
            <a:normAutofit/>
          </a:bodyPr>
          <a:lstStyle>
            <a:lvl1pPr>
              <a:defRPr sz="3200">
                <a:solidFill>
                  <a:schemeClr val="bg1"/>
                </a:solidFill>
              </a:defRPr>
            </a:lvl1pPr>
          </a:lstStyle>
          <a:p>
            <a:r>
              <a:rPr lang="en-US"/>
              <a:t>Click to edit Master title style</a:t>
            </a:r>
          </a:p>
        </p:txBody>
      </p:sp>
      <p:sp>
        <p:nvSpPr>
          <p:cNvPr id="14" name="Picture Placeholder 20">
            <a:extLst>
              <a:ext uri="{FF2B5EF4-FFF2-40B4-BE49-F238E27FC236}">
                <a16:creationId xmlns:a16="http://schemas.microsoft.com/office/drawing/2014/main" id="{3CA7BC3C-93BF-7E34-7B03-D48907B1DB92}"/>
              </a:ext>
            </a:extLst>
          </p:cNvPr>
          <p:cNvSpPr>
            <a:spLocks noGrp="1"/>
          </p:cNvSpPr>
          <p:nvPr>
            <p:ph type="pic" sz="quarter" idx="10"/>
          </p:nvPr>
        </p:nvSpPr>
        <p:spPr>
          <a:xfrm>
            <a:off x="200166" y="5892801"/>
            <a:ext cx="6443521" cy="2400300"/>
          </a:xfrm>
          <a:solidFill>
            <a:schemeClr val="bg1">
              <a:lumMod val="85000"/>
            </a:schemeClr>
          </a:solidFill>
        </p:spPr>
        <p:txBody>
          <a:bodyPr anchor="ctr" anchorCtr="0"/>
          <a:lstStyle>
            <a:lvl1pPr algn="ctr">
              <a:defRPr/>
            </a:lvl1pPr>
          </a:lstStyle>
          <a:p>
            <a:endParaRPr lang="en-US"/>
          </a:p>
        </p:txBody>
      </p:sp>
    </p:spTree>
    <p:extLst>
      <p:ext uri="{BB962C8B-B14F-4D97-AF65-F5344CB8AC3E}">
        <p14:creationId xmlns:p14="http://schemas.microsoft.com/office/powerpoint/2010/main" val="242847851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38_Title and Content">
    <p:bg>
      <p:bgPr>
        <a:solidFill>
          <a:schemeClr val="bg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34D376B6-5C05-4DFB-4347-79DEE983E03E}"/>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4274672D-D17D-2BCF-A16C-E90C82832F18}"/>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6D75F089-0CE8-6BE3-BA68-4343EAAD2FFF}"/>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6" name="Rectangle 5">
              <a:extLst>
                <a:ext uri="{FF2B5EF4-FFF2-40B4-BE49-F238E27FC236}">
                  <a16:creationId xmlns:a16="http://schemas.microsoft.com/office/drawing/2014/main" id="{F474A570-F180-B21F-1454-ED45D360CA08}"/>
                </a:ext>
              </a:extLst>
            </p:cNvPr>
            <p:cNvSpPr/>
            <p:nvPr userDrawn="1"/>
          </p:nvSpPr>
          <p:spPr>
            <a:xfrm>
              <a:off x="365758" y="-8985533"/>
              <a:ext cx="11455148" cy="14599998"/>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13" name="Picture 12" descr="Microsoft logo">
              <a:extLst>
                <a:ext uri="{FF2B5EF4-FFF2-40B4-BE49-F238E27FC236}">
                  <a16:creationId xmlns:a16="http://schemas.microsoft.com/office/drawing/2014/main" id="{3F5CECA7-BBE6-74B1-E00F-B3BA793EB6A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16" name="Title 1">
              <a:extLst>
                <a:ext uri="{FF2B5EF4-FFF2-40B4-BE49-F238E27FC236}">
                  <a16:creationId xmlns:a16="http://schemas.microsoft.com/office/drawing/2014/main" id="{D6749C88-3FEC-72CC-9EA1-9142D0BDD2A5}"/>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17" name="Straight Connector 16">
              <a:extLst>
                <a:ext uri="{FF2B5EF4-FFF2-40B4-BE49-F238E27FC236}">
                  <a16:creationId xmlns:a16="http://schemas.microsoft.com/office/drawing/2014/main" id="{7DB3A799-2E4A-017A-0539-FD25B55E9CFD}"/>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8" name="Rectangle 17" descr="Gray box">
            <a:extLst>
              <a:ext uri="{FF2B5EF4-FFF2-40B4-BE49-F238E27FC236}">
                <a16:creationId xmlns:a16="http://schemas.microsoft.com/office/drawing/2014/main" id="{CF65AACB-68D5-A141-1318-19193DE78074}"/>
              </a:ext>
            </a:extLst>
          </p:cNvPr>
          <p:cNvSpPr/>
          <p:nvPr userDrawn="1"/>
        </p:nvSpPr>
        <p:spPr>
          <a:xfrm>
            <a:off x="0" y="409198"/>
            <a:ext cx="6426401" cy="1087439"/>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19" name="Title 1">
            <a:extLst>
              <a:ext uri="{FF2B5EF4-FFF2-40B4-BE49-F238E27FC236}">
                <a16:creationId xmlns:a16="http://schemas.microsoft.com/office/drawing/2014/main" id="{DB49297E-9A03-4C69-5CB9-7FE2701FAE99}"/>
              </a:ext>
            </a:extLst>
          </p:cNvPr>
          <p:cNvSpPr>
            <a:spLocks noGrp="1"/>
          </p:cNvSpPr>
          <p:nvPr>
            <p:ph type="title"/>
          </p:nvPr>
        </p:nvSpPr>
        <p:spPr>
          <a:xfrm>
            <a:off x="211452" y="409198"/>
            <a:ext cx="6003817" cy="1081137"/>
          </a:xfrm>
        </p:spPr>
        <p:txBody>
          <a:bodyPr>
            <a:normAutofit/>
          </a:bodyPr>
          <a:lstStyle>
            <a:lvl1pPr>
              <a:defRPr sz="3200">
                <a:solidFill>
                  <a:schemeClr val="tx1"/>
                </a:solidFill>
              </a:defRPr>
            </a:lvl1pPr>
          </a:lstStyle>
          <a:p>
            <a:r>
              <a:rPr lang="en-US"/>
              <a:t>Click to edit Master title style</a:t>
            </a:r>
          </a:p>
        </p:txBody>
      </p:sp>
      <p:sp>
        <p:nvSpPr>
          <p:cNvPr id="14" name="Picture Placeholder 20">
            <a:extLst>
              <a:ext uri="{FF2B5EF4-FFF2-40B4-BE49-F238E27FC236}">
                <a16:creationId xmlns:a16="http://schemas.microsoft.com/office/drawing/2014/main" id="{3CA7BC3C-93BF-7E34-7B03-D48907B1DB92}"/>
              </a:ext>
            </a:extLst>
          </p:cNvPr>
          <p:cNvSpPr>
            <a:spLocks noGrp="1"/>
          </p:cNvSpPr>
          <p:nvPr>
            <p:ph type="pic" sz="quarter" idx="10"/>
          </p:nvPr>
        </p:nvSpPr>
        <p:spPr>
          <a:xfrm>
            <a:off x="200166" y="5892801"/>
            <a:ext cx="6443521" cy="2400300"/>
          </a:xfrm>
          <a:solidFill>
            <a:schemeClr val="bg1">
              <a:lumMod val="85000"/>
            </a:schemeClr>
          </a:solidFill>
        </p:spPr>
        <p:txBody>
          <a:bodyPr anchor="ctr" anchorCtr="0"/>
          <a:lstStyle>
            <a:lvl1pPr algn="ctr">
              <a:defRPr/>
            </a:lvl1pPr>
          </a:lstStyle>
          <a:p>
            <a:endParaRPr lang="en-US"/>
          </a:p>
        </p:txBody>
      </p:sp>
    </p:spTree>
    <p:extLst>
      <p:ext uri="{BB962C8B-B14F-4D97-AF65-F5344CB8AC3E}">
        <p14:creationId xmlns:p14="http://schemas.microsoft.com/office/powerpoint/2010/main" val="113194362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39_Title and Content">
    <p:bg>
      <p:bgPr>
        <a:solidFill>
          <a:schemeClr val="bg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34D376B6-5C05-4DFB-4347-79DEE983E03E}"/>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4274672D-D17D-2BCF-A16C-E90C82832F18}"/>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6D75F089-0CE8-6BE3-BA68-4343EAAD2FFF}"/>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6" name="Rectangle 5">
              <a:extLst>
                <a:ext uri="{FF2B5EF4-FFF2-40B4-BE49-F238E27FC236}">
                  <a16:creationId xmlns:a16="http://schemas.microsoft.com/office/drawing/2014/main" id="{F474A570-F180-B21F-1454-ED45D360CA08}"/>
                </a:ext>
              </a:extLst>
            </p:cNvPr>
            <p:cNvSpPr/>
            <p:nvPr userDrawn="1"/>
          </p:nvSpPr>
          <p:spPr>
            <a:xfrm>
              <a:off x="365758" y="-8985533"/>
              <a:ext cx="11455148" cy="14599998"/>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13" name="Picture 12" descr="Microsoft logo">
              <a:extLst>
                <a:ext uri="{FF2B5EF4-FFF2-40B4-BE49-F238E27FC236}">
                  <a16:creationId xmlns:a16="http://schemas.microsoft.com/office/drawing/2014/main" id="{3F5CECA7-BBE6-74B1-E00F-B3BA793EB6A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16" name="Title 1">
              <a:extLst>
                <a:ext uri="{FF2B5EF4-FFF2-40B4-BE49-F238E27FC236}">
                  <a16:creationId xmlns:a16="http://schemas.microsoft.com/office/drawing/2014/main" id="{D6749C88-3FEC-72CC-9EA1-9142D0BDD2A5}"/>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17" name="Straight Connector 16">
              <a:extLst>
                <a:ext uri="{FF2B5EF4-FFF2-40B4-BE49-F238E27FC236}">
                  <a16:creationId xmlns:a16="http://schemas.microsoft.com/office/drawing/2014/main" id="{7DB3A799-2E4A-017A-0539-FD25B55E9CFD}"/>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8" name="Rectangle 17" descr="Gray box">
            <a:extLst>
              <a:ext uri="{FF2B5EF4-FFF2-40B4-BE49-F238E27FC236}">
                <a16:creationId xmlns:a16="http://schemas.microsoft.com/office/drawing/2014/main" id="{CF65AACB-68D5-A141-1318-19193DE78074}"/>
              </a:ext>
            </a:extLst>
          </p:cNvPr>
          <p:cNvSpPr/>
          <p:nvPr userDrawn="1"/>
        </p:nvSpPr>
        <p:spPr>
          <a:xfrm>
            <a:off x="0" y="409198"/>
            <a:ext cx="6426401" cy="1087439"/>
          </a:xfrm>
          <a:prstGeom prst="rect">
            <a:avLst/>
          </a:prstGeom>
          <a:solidFill>
            <a:srgbClr val="F4364C"/>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19" name="Title 1">
            <a:extLst>
              <a:ext uri="{FF2B5EF4-FFF2-40B4-BE49-F238E27FC236}">
                <a16:creationId xmlns:a16="http://schemas.microsoft.com/office/drawing/2014/main" id="{DB49297E-9A03-4C69-5CB9-7FE2701FAE99}"/>
              </a:ext>
            </a:extLst>
          </p:cNvPr>
          <p:cNvSpPr>
            <a:spLocks noGrp="1"/>
          </p:cNvSpPr>
          <p:nvPr>
            <p:ph type="title"/>
          </p:nvPr>
        </p:nvSpPr>
        <p:spPr>
          <a:xfrm>
            <a:off x="211452" y="409198"/>
            <a:ext cx="6003817" cy="1081137"/>
          </a:xfrm>
        </p:spPr>
        <p:txBody>
          <a:bodyPr>
            <a:normAutofit/>
          </a:bodyPr>
          <a:lstStyle>
            <a:lvl1pPr>
              <a:defRPr sz="3200">
                <a:solidFill>
                  <a:schemeClr val="bg1"/>
                </a:solidFill>
              </a:defRPr>
            </a:lvl1pPr>
          </a:lstStyle>
          <a:p>
            <a:r>
              <a:rPr lang="en-US"/>
              <a:t>Click to edit Master title style</a:t>
            </a:r>
          </a:p>
        </p:txBody>
      </p:sp>
      <p:sp>
        <p:nvSpPr>
          <p:cNvPr id="14" name="Picture Placeholder 20">
            <a:extLst>
              <a:ext uri="{FF2B5EF4-FFF2-40B4-BE49-F238E27FC236}">
                <a16:creationId xmlns:a16="http://schemas.microsoft.com/office/drawing/2014/main" id="{3CA7BC3C-93BF-7E34-7B03-D48907B1DB92}"/>
              </a:ext>
            </a:extLst>
          </p:cNvPr>
          <p:cNvSpPr>
            <a:spLocks noGrp="1"/>
          </p:cNvSpPr>
          <p:nvPr>
            <p:ph type="pic" sz="quarter" idx="10"/>
          </p:nvPr>
        </p:nvSpPr>
        <p:spPr>
          <a:xfrm>
            <a:off x="200166" y="5892801"/>
            <a:ext cx="6443521" cy="2400300"/>
          </a:xfrm>
          <a:solidFill>
            <a:schemeClr val="bg1">
              <a:lumMod val="85000"/>
            </a:schemeClr>
          </a:solidFill>
        </p:spPr>
        <p:txBody>
          <a:bodyPr anchor="ctr" anchorCtr="0"/>
          <a:lstStyle>
            <a:lvl1pPr algn="ctr">
              <a:defRPr/>
            </a:lvl1pPr>
          </a:lstStyle>
          <a:p>
            <a:endParaRPr lang="en-US"/>
          </a:p>
        </p:txBody>
      </p:sp>
    </p:spTree>
    <p:extLst>
      <p:ext uri="{BB962C8B-B14F-4D97-AF65-F5344CB8AC3E}">
        <p14:creationId xmlns:p14="http://schemas.microsoft.com/office/powerpoint/2010/main" val="89841496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8_Title and Content">
    <p:bg>
      <p:bgPr>
        <a:solidFill>
          <a:schemeClr val="bg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1C30983E-1DE6-B374-4D95-38C18401CD47}"/>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212F1777-B47A-724E-582E-CBA69D95C517}"/>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C1BDD380-BCAC-C2DC-A1C8-500556E8F41E}"/>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16E4E919-BFB5-8D95-E0AB-2B572766410D}"/>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14" name="Picture 13" descr="Microsoft logo">
              <a:extLst>
                <a:ext uri="{FF2B5EF4-FFF2-40B4-BE49-F238E27FC236}">
                  <a16:creationId xmlns:a16="http://schemas.microsoft.com/office/drawing/2014/main" id="{6BB1700A-EE0F-0CEE-0417-4F469AE1F8B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16" name="Title 1">
              <a:extLst>
                <a:ext uri="{FF2B5EF4-FFF2-40B4-BE49-F238E27FC236}">
                  <a16:creationId xmlns:a16="http://schemas.microsoft.com/office/drawing/2014/main" id="{C03DE2D5-1C12-F946-932A-F1C3660CA13F}"/>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18" name="Straight Connector 17">
              <a:extLst>
                <a:ext uri="{FF2B5EF4-FFF2-40B4-BE49-F238E27FC236}">
                  <a16:creationId xmlns:a16="http://schemas.microsoft.com/office/drawing/2014/main" id="{E90FA58D-D702-BFE9-9468-C3090CB47B13}"/>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1865608" y="409198"/>
            <a:ext cx="4992392" cy="1087439"/>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7" name="Text Placeholder 23">
            <a:extLst>
              <a:ext uri="{FF2B5EF4-FFF2-40B4-BE49-F238E27FC236}">
                <a16:creationId xmlns:a16="http://schemas.microsoft.com/office/drawing/2014/main" id="{486FB48F-3DF7-FC87-12A9-2ADE6A344B3F}"/>
              </a:ext>
            </a:extLst>
          </p:cNvPr>
          <p:cNvSpPr>
            <a:spLocks noGrp="1"/>
          </p:cNvSpPr>
          <p:nvPr>
            <p:ph type="body" sz="quarter" idx="10"/>
          </p:nvPr>
        </p:nvSpPr>
        <p:spPr>
          <a:xfrm>
            <a:off x="401019" y="4235466"/>
            <a:ext cx="6168059" cy="3124279"/>
          </a:xfrm>
        </p:spPr>
        <p:txBody>
          <a:bodyPr/>
          <a:lstStyle>
            <a:lvl1pPr>
              <a:defRPr sz="2000" b="0" i="0">
                <a:latin typeface="Segoe UI" panose="020B0502040204020203" pitchFamily="34" charset="0"/>
                <a:cs typeface="Segoe UI" panose="020B0502040204020203" pitchFamily="34" charset="0"/>
              </a:defRPr>
            </a:lvl1pPr>
            <a:lvl2pPr>
              <a:defRPr sz="2000" b="0" i="0">
                <a:latin typeface="Segoe UI" panose="020B0502040204020203" pitchFamily="34" charset="0"/>
                <a:cs typeface="Segoe UI" panose="020B0502040204020203" pitchFamily="34" charset="0"/>
              </a:defRPr>
            </a:lvl2pPr>
            <a:lvl3pPr>
              <a:defRPr sz="2000" b="0" i="0">
                <a:latin typeface="Segoe UI" panose="020B0502040204020203" pitchFamily="34" charset="0"/>
                <a:cs typeface="Segoe UI" panose="020B0502040204020203" pitchFamily="34" charset="0"/>
              </a:defRPr>
            </a:lvl3pPr>
            <a:lvl4pPr>
              <a:defRPr sz="2000" b="0" i="0">
                <a:latin typeface="Segoe UI" panose="020B0502040204020203" pitchFamily="34" charset="0"/>
                <a:cs typeface="Segoe UI" panose="020B0502040204020203" pitchFamily="34" charset="0"/>
              </a:defRPr>
            </a:lvl4pPr>
            <a:lvl5pPr>
              <a:defRPr sz="2000" b="0" i="0">
                <a:latin typeface="Segoe UI" panose="020B0502040204020203" pitchFamily="34" charset="0"/>
                <a:cs typeface="Segoe UI" panose="020B0502040204020203"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Picture Placeholder 20">
            <a:extLst>
              <a:ext uri="{FF2B5EF4-FFF2-40B4-BE49-F238E27FC236}">
                <a16:creationId xmlns:a16="http://schemas.microsoft.com/office/drawing/2014/main" id="{D5AB4072-99C4-C280-858B-B9EB483E82C9}"/>
              </a:ext>
            </a:extLst>
          </p:cNvPr>
          <p:cNvSpPr>
            <a:spLocks noGrp="1"/>
          </p:cNvSpPr>
          <p:nvPr>
            <p:ph type="pic" sz="quarter" idx="11"/>
          </p:nvPr>
        </p:nvSpPr>
        <p:spPr>
          <a:xfrm>
            <a:off x="219575" y="1529260"/>
            <a:ext cx="6424112" cy="2550699"/>
          </a:xfrm>
          <a:solidFill>
            <a:schemeClr val="bg1">
              <a:lumMod val="85000"/>
            </a:schemeClr>
          </a:solidFill>
        </p:spPr>
        <p:txBody>
          <a:bodyPr anchor="ctr" anchorCtr="0"/>
          <a:lstStyle>
            <a:lvl1pPr algn="ctr">
              <a:defRPr/>
            </a:lvl1pPr>
          </a:lstStyle>
          <a:p>
            <a:endParaRPr lang="en-US"/>
          </a:p>
        </p:txBody>
      </p:sp>
      <p:sp>
        <p:nvSpPr>
          <p:cNvPr id="20" name="Title 1">
            <a:extLst>
              <a:ext uri="{FF2B5EF4-FFF2-40B4-BE49-F238E27FC236}">
                <a16:creationId xmlns:a16="http://schemas.microsoft.com/office/drawing/2014/main" id="{6F324788-3548-AD65-4AB8-B4D9DF8C2919}"/>
              </a:ext>
            </a:extLst>
          </p:cNvPr>
          <p:cNvSpPr>
            <a:spLocks noGrp="1"/>
          </p:cNvSpPr>
          <p:nvPr>
            <p:ph type="title" hasCustomPrompt="1"/>
          </p:nvPr>
        </p:nvSpPr>
        <p:spPr>
          <a:xfrm>
            <a:off x="2222500" y="409198"/>
            <a:ext cx="4443279" cy="1081137"/>
          </a:xfrm>
        </p:spPr>
        <p:txBody>
          <a:bodyPr>
            <a:normAutofit/>
          </a:bodyPr>
          <a:lstStyle>
            <a:lvl1pPr algn="r">
              <a:defRPr sz="3200">
                <a:solidFill>
                  <a:schemeClr val="bg1"/>
                </a:solidFill>
              </a:defRPr>
            </a:lvl1pPr>
          </a:lstStyle>
          <a:p>
            <a:r>
              <a:rPr lang="en-US"/>
              <a:t>Click to edit title style</a:t>
            </a:r>
          </a:p>
        </p:txBody>
      </p:sp>
    </p:spTree>
    <p:extLst>
      <p:ext uri="{BB962C8B-B14F-4D97-AF65-F5344CB8AC3E}">
        <p14:creationId xmlns:p14="http://schemas.microsoft.com/office/powerpoint/2010/main" val="168108449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40_Title and Content">
    <p:bg>
      <p:bgPr>
        <a:solidFill>
          <a:schemeClr val="bg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1C30983E-1DE6-B374-4D95-38C18401CD47}"/>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212F1777-B47A-724E-582E-CBA69D95C517}"/>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C1BDD380-BCAC-C2DC-A1C8-500556E8F41E}"/>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16E4E919-BFB5-8D95-E0AB-2B572766410D}"/>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14" name="Picture 13" descr="Microsoft logo">
              <a:extLst>
                <a:ext uri="{FF2B5EF4-FFF2-40B4-BE49-F238E27FC236}">
                  <a16:creationId xmlns:a16="http://schemas.microsoft.com/office/drawing/2014/main" id="{6BB1700A-EE0F-0CEE-0417-4F469AE1F8B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16" name="Title 1">
              <a:extLst>
                <a:ext uri="{FF2B5EF4-FFF2-40B4-BE49-F238E27FC236}">
                  <a16:creationId xmlns:a16="http://schemas.microsoft.com/office/drawing/2014/main" id="{C03DE2D5-1C12-F946-932A-F1C3660CA13F}"/>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18" name="Straight Connector 17">
              <a:extLst>
                <a:ext uri="{FF2B5EF4-FFF2-40B4-BE49-F238E27FC236}">
                  <a16:creationId xmlns:a16="http://schemas.microsoft.com/office/drawing/2014/main" id="{E90FA58D-D702-BFE9-9468-C3090CB47B13}"/>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1865608" y="409198"/>
            <a:ext cx="4992392" cy="1087439"/>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7" name="Text Placeholder 23">
            <a:extLst>
              <a:ext uri="{FF2B5EF4-FFF2-40B4-BE49-F238E27FC236}">
                <a16:creationId xmlns:a16="http://schemas.microsoft.com/office/drawing/2014/main" id="{486FB48F-3DF7-FC87-12A9-2ADE6A344B3F}"/>
              </a:ext>
            </a:extLst>
          </p:cNvPr>
          <p:cNvSpPr>
            <a:spLocks noGrp="1"/>
          </p:cNvSpPr>
          <p:nvPr>
            <p:ph type="body" sz="quarter" idx="10"/>
          </p:nvPr>
        </p:nvSpPr>
        <p:spPr>
          <a:xfrm>
            <a:off x="401019" y="4235466"/>
            <a:ext cx="6168059" cy="3124279"/>
          </a:xfrm>
        </p:spPr>
        <p:txBody>
          <a:bodyPr/>
          <a:lstStyle>
            <a:lvl1pPr>
              <a:defRPr sz="2000" b="0" i="0">
                <a:latin typeface="Segoe UI" panose="020B0502040204020203" pitchFamily="34" charset="0"/>
                <a:cs typeface="Segoe UI" panose="020B0502040204020203" pitchFamily="34" charset="0"/>
              </a:defRPr>
            </a:lvl1pPr>
            <a:lvl2pPr>
              <a:defRPr sz="2000" b="0" i="0">
                <a:latin typeface="Segoe UI" panose="020B0502040204020203" pitchFamily="34" charset="0"/>
                <a:cs typeface="Segoe UI" panose="020B0502040204020203" pitchFamily="34" charset="0"/>
              </a:defRPr>
            </a:lvl2pPr>
            <a:lvl3pPr>
              <a:defRPr sz="2000" b="0" i="0">
                <a:latin typeface="Segoe UI" panose="020B0502040204020203" pitchFamily="34" charset="0"/>
                <a:cs typeface="Segoe UI" panose="020B0502040204020203" pitchFamily="34" charset="0"/>
              </a:defRPr>
            </a:lvl3pPr>
            <a:lvl4pPr>
              <a:defRPr sz="2000" b="0" i="0">
                <a:latin typeface="Segoe UI" panose="020B0502040204020203" pitchFamily="34" charset="0"/>
                <a:cs typeface="Segoe UI" panose="020B0502040204020203" pitchFamily="34" charset="0"/>
              </a:defRPr>
            </a:lvl4pPr>
            <a:lvl5pPr>
              <a:defRPr sz="2000" b="0" i="0">
                <a:latin typeface="Segoe UI" panose="020B0502040204020203" pitchFamily="34" charset="0"/>
                <a:cs typeface="Segoe UI" panose="020B0502040204020203"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Picture Placeholder 20">
            <a:extLst>
              <a:ext uri="{FF2B5EF4-FFF2-40B4-BE49-F238E27FC236}">
                <a16:creationId xmlns:a16="http://schemas.microsoft.com/office/drawing/2014/main" id="{D5AB4072-99C4-C280-858B-B9EB483E82C9}"/>
              </a:ext>
            </a:extLst>
          </p:cNvPr>
          <p:cNvSpPr>
            <a:spLocks noGrp="1"/>
          </p:cNvSpPr>
          <p:nvPr>
            <p:ph type="pic" sz="quarter" idx="11"/>
          </p:nvPr>
        </p:nvSpPr>
        <p:spPr>
          <a:xfrm>
            <a:off x="219575" y="1529260"/>
            <a:ext cx="6424112" cy="2550699"/>
          </a:xfrm>
          <a:solidFill>
            <a:schemeClr val="bg1">
              <a:lumMod val="85000"/>
            </a:schemeClr>
          </a:solidFill>
        </p:spPr>
        <p:txBody>
          <a:bodyPr anchor="ctr" anchorCtr="0"/>
          <a:lstStyle>
            <a:lvl1pPr algn="ctr">
              <a:defRPr/>
            </a:lvl1pPr>
          </a:lstStyle>
          <a:p>
            <a:endParaRPr lang="en-US"/>
          </a:p>
        </p:txBody>
      </p:sp>
      <p:sp>
        <p:nvSpPr>
          <p:cNvPr id="20" name="Title 1">
            <a:extLst>
              <a:ext uri="{FF2B5EF4-FFF2-40B4-BE49-F238E27FC236}">
                <a16:creationId xmlns:a16="http://schemas.microsoft.com/office/drawing/2014/main" id="{6F324788-3548-AD65-4AB8-B4D9DF8C2919}"/>
              </a:ext>
            </a:extLst>
          </p:cNvPr>
          <p:cNvSpPr>
            <a:spLocks noGrp="1"/>
          </p:cNvSpPr>
          <p:nvPr>
            <p:ph type="title" hasCustomPrompt="1"/>
          </p:nvPr>
        </p:nvSpPr>
        <p:spPr>
          <a:xfrm>
            <a:off x="2222500" y="409198"/>
            <a:ext cx="4443279" cy="1081137"/>
          </a:xfrm>
        </p:spPr>
        <p:txBody>
          <a:bodyPr>
            <a:normAutofit/>
          </a:bodyPr>
          <a:lstStyle>
            <a:lvl1pPr>
              <a:defRPr sz="3200">
                <a:solidFill>
                  <a:schemeClr val="tx1"/>
                </a:solidFill>
              </a:defRPr>
            </a:lvl1pPr>
          </a:lstStyle>
          <a:p>
            <a:r>
              <a:rPr lang="en-US"/>
              <a:t>Click to edit title style</a:t>
            </a:r>
          </a:p>
        </p:txBody>
      </p:sp>
    </p:spTree>
    <p:extLst>
      <p:ext uri="{BB962C8B-B14F-4D97-AF65-F5344CB8AC3E}">
        <p14:creationId xmlns:p14="http://schemas.microsoft.com/office/powerpoint/2010/main" val="8187928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41_Title and Content">
    <p:bg>
      <p:bgPr>
        <a:solidFill>
          <a:schemeClr val="bg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1C30983E-1DE6-B374-4D95-38C18401CD47}"/>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212F1777-B47A-724E-582E-CBA69D95C517}"/>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C1BDD380-BCAC-C2DC-A1C8-500556E8F41E}"/>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16E4E919-BFB5-8D95-E0AB-2B572766410D}"/>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14" name="Picture 13" descr="Microsoft logo">
              <a:extLst>
                <a:ext uri="{FF2B5EF4-FFF2-40B4-BE49-F238E27FC236}">
                  <a16:creationId xmlns:a16="http://schemas.microsoft.com/office/drawing/2014/main" id="{6BB1700A-EE0F-0CEE-0417-4F469AE1F8B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16" name="Title 1">
              <a:extLst>
                <a:ext uri="{FF2B5EF4-FFF2-40B4-BE49-F238E27FC236}">
                  <a16:creationId xmlns:a16="http://schemas.microsoft.com/office/drawing/2014/main" id="{C03DE2D5-1C12-F946-932A-F1C3660CA13F}"/>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18" name="Straight Connector 17">
              <a:extLst>
                <a:ext uri="{FF2B5EF4-FFF2-40B4-BE49-F238E27FC236}">
                  <a16:creationId xmlns:a16="http://schemas.microsoft.com/office/drawing/2014/main" id="{E90FA58D-D702-BFE9-9468-C3090CB47B13}"/>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1865608" y="409198"/>
            <a:ext cx="4992392" cy="1087439"/>
          </a:xfrm>
          <a:prstGeom prst="rect">
            <a:avLst/>
          </a:prstGeom>
          <a:solidFill>
            <a:srgbClr val="F4364C"/>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7" name="Text Placeholder 23">
            <a:extLst>
              <a:ext uri="{FF2B5EF4-FFF2-40B4-BE49-F238E27FC236}">
                <a16:creationId xmlns:a16="http://schemas.microsoft.com/office/drawing/2014/main" id="{486FB48F-3DF7-FC87-12A9-2ADE6A344B3F}"/>
              </a:ext>
            </a:extLst>
          </p:cNvPr>
          <p:cNvSpPr>
            <a:spLocks noGrp="1"/>
          </p:cNvSpPr>
          <p:nvPr>
            <p:ph type="body" sz="quarter" idx="10"/>
          </p:nvPr>
        </p:nvSpPr>
        <p:spPr>
          <a:xfrm>
            <a:off x="401019" y="4235466"/>
            <a:ext cx="6168059" cy="3124279"/>
          </a:xfrm>
        </p:spPr>
        <p:txBody>
          <a:bodyPr/>
          <a:lstStyle>
            <a:lvl1pPr>
              <a:defRPr sz="2000" b="0" i="0">
                <a:latin typeface="Segoe UI" panose="020B0502040204020203" pitchFamily="34" charset="0"/>
                <a:cs typeface="Segoe UI" panose="020B0502040204020203" pitchFamily="34" charset="0"/>
              </a:defRPr>
            </a:lvl1pPr>
            <a:lvl2pPr>
              <a:defRPr sz="2000" b="0" i="0">
                <a:latin typeface="Segoe UI" panose="020B0502040204020203" pitchFamily="34" charset="0"/>
                <a:cs typeface="Segoe UI" panose="020B0502040204020203" pitchFamily="34" charset="0"/>
              </a:defRPr>
            </a:lvl2pPr>
            <a:lvl3pPr>
              <a:defRPr sz="2000" b="0" i="0">
                <a:latin typeface="Segoe UI" panose="020B0502040204020203" pitchFamily="34" charset="0"/>
                <a:cs typeface="Segoe UI" panose="020B0502040204020203" pitchFamily="34" charset="0"/>
              </a:defRPr>
            </a:lvl3pPr>
            <a:lvl4pPr>
              <a:defRPr sz="2000" b="0" i="0">
                <a:latin typeface="Segoe UI" panose="020B0502040204020203" pitchFamily="34" charset="0"/>
                <a:cs typeface="Segoe UI" panose="020B0502040204020203" pitchFamily="34" charset="0"/>
              </a:defRPr>
            </a:lvl4pPr>
            <a:lvl5pPr>
              <a:defRPr sz="2000" b="0" i="0">
                <a:latin typeface="Segoe UI" panose="020B0502040204020203" pitchFamily="34" charset="0"/>
                <a:cs typeface="Segoe UI" panose="020B0502040204020203"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Picture Placeholder 20">
            <a:extLst>
              <a:ext uri="{FF2B5EF4-FFF2-40B4-BE49-F238E27FC236}">
                <a16:creationId xmlns:a16="http://schemas.microsoft.com/office/drawing/2014/main" id="{D5AB4072-99C4-C280-858B-B9EB483E82C9}"/>
              </a:ext>
            </a:extLst>
          </p:cNvPr>
          <p:cNvSpPr>
            <a:spLocks noGrp="1"/>
          </p:cNvSpPr>
          <p:nvPr>
            <p:ph type="pic" sz="quarter" idx="11"/>
          </p:nvPr>
        </p:nvSpPr>
        <p:spPr>
          <a:xfrm>
            <a:off x="219575" y="1529260"/>
            <a:ext cx="6424112" cy="2550699"/>
          </a:xfrm>
          <a:solidFill>
            <a:schemeClr val="bg1">
              <a:lumMod val="85000"/>
            </a:schemeClr>
          </a:solidFill>
        </p:spPr>
        <p:txBody>
          <a:bodyPr anchor="ctr" anchorCtr="0"/>
          <a:lstStyle>
            <a:lvl1pPr algn="ctr">
              <a:defRPr/>
            </a:lvl1pPr>
          </a:lstStyle>
          <a:p>
            <a:endParaRPr lang="en-US"/>
          </a:p>
        </p:txBody>
      </p:sp>
      <p:sp>
        <p:nvSpPr>
          <p:cNvPr id="20" name="Title 1">
            <a:extLst>
              <a:ext uri="{FF2B5EF4-FFF2-40B4-BE49-F238E27FC236}">
                <a16:creationId xmlns:a16="http://schemas.microsoft.com/office/drawing/2014/main" id="{6F324788-3548-AD65-4AB8-B4D9DF8C2919}"/>
              </a:ext>
            </a:extLst>
          </p:cNvPr>
          <p:cNvSpPr>
            <a:spLocks noGrp="1"/>
          </p:cNvSpPr>
          <p:nvPr>
            <p:ph type="title" hasCustomPrompt="1"/>
          </p:nvPr>
        </p:nvSpPr>
        <p:spPr>
          <a:xfrm>
            <a:off x="2222500" y="409198"/>
            <a:ext cx="4443279" cy="1081137"/>
          </a:xfrm>
        </p:spPr>
        <p:txBody>
          <a:bodyPr>
            <a:normAutofit/>
          </a:bodyPr>
          <a:lstStyle>
            <a:lvl1pPr>
              <a:defRPr sz="3200">
                <a:solidFill>
                  <a:schemeClr val="bg1"/>
                </a:solidFill>
              </a:defRPr>
            </a:lvl1pPr>
          </a:lstStyle>
          <a:p>
            <a:r>
              <a:rPr lang="en-US"/>
              <a:t>Click to edit title style</a:t>
            </a:r>
          </a:p>
        </p:txBody>
      </p:sp>
    </p:spTree>
    <p:extLst>
      <p:ext uri="{BB962C8B-B14F-4D97-AF65-F5344CB8AC3E}">
        <p14:creationId xmlns:p14="http://schemas.microsoft.com/office/powerpoint/2010/main" val="206885347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42_Title and Content">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16E4E919-BFB5-8D95-E0AB-2B572766410D}"/>
              </a:ext>
            </a:extLst>
          </p:cNvPr>
          <p:cNvSpPr/>
          <p:nvPr userDrawn="1"/>
        </p:nvSpPr>
        <p:spPr>
          <a:xfrm>
            <a:off x="0" y="-1"/>
            <a:ext cx="6858000" cy="4572001"/>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7" name="Text Placeholder 23">
            <a:extLst>
              <a:ext uri="{FF2B5EF4-FFF2-40B4-BE49-F238E27FC236}">
                <a16:creationId xmlns:a16="http://schemas.microsoft.com/office/drawing/2014/main" id="{486FB48F-3DF7-FC87-12A9-2ADE6A344B3F}"/>
              </a:ext>
            </a:extLst>
          </p:cNvPr>
          <p:cNvSpPr>
            <a:spLocks noGrp="1"/>
          </p:cNvSpPr>
          <p:nvPr>
            <p:ph type="body" sz="quarter" idx="10"/>
          </p:nvPr>
        </p:nvSpPr>
        <p:spPr>
          <a:xfrm>
            <a:off x="401019" y="4981198"/>
            <a:ext cx="6168059" cy="3827207"/>
          </a:xfrm>
        </p:spPr>
        <p:txBody>
          <a:bodyPr/>
          <a:lstStyle>
            <a:lvl1pPr>
              <a:defRPr sz="2000" b="0" i="0">
                <a:latin typeface="Segoe UI" panose="020B0502040204020203" pitchFamily="34" charset="0"/>
                <a:cs typeface="Segoe UI" panose="020B0502040204020203" pitchFamily="34" charset="0"/>
              </a:defRPr>
            </a:lvl1pPr>
            <a:lvl2pPr>
              <a:defRPr sz="2000" b="0" i="0">
                <a:latin typeface="Segoe UI" panose="020B0502040204020203" pitchFamily="34" charset="0"/>
                <a:cs typeface="Segoe UI" panose="020B0502040204020203" pitchFamily="34" charset="0"/>
              </a:defRPr>
            </a:lvl2pPr>
            <a:lvl3pPr>
              <a:defRPr sz="2000" b="0" i="0">
                <a:latin typeface="Segoe UI" panose="020B0502040204020203" pitchFamily="34" charset="0"/>
                <a:cs typeface="Segoe UI" panose="020B0502040204020203" pitchFamily="34" charset="0"/>
              </a:defRPr>
            </a:lvl3pPr>
            <a:lvl4pPr>
              <a:defRPr sz="2000" b="0" i="0">
                <a:latin typeface="Segoe UI" panose="020B0502040204020203" pitchFamily="34" charset="0"/>
                <a:cs typeface="Segoe UI" panose="020B0502040204020203" pitchFamily="34" charset="0"/>
              </a:defRPr>
            </a:lvl4pPr>
            <a:lvl5pPr>
              <a:defRPr sz="2000" b="0" i="0">
                <a:latin typeface="Segoe UI" panose="020B0502040204020203" pitchFamily="34" charset="0"/>
                <a:cs typeface="Segoe UI" panose="020B0502040204020203"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itle 1">
            <a:extLst>
              <a:ext uri="{FF2B5EF4-FFF2-40B4-BE49-F238E27FC236}">
                <a16:creationId xmlns:a16="http://schemas.microsoft.com/office/drawing/2014/main" id="{6F324788-3548-AD65-4AB8-B4D9DF8C2919}"/>
              </a:ext>
            </a:extLst>
          </p:cNvPr>
          <p:cNvSpPr>
            <a:spLocks noGrp="1"/>
          </p:cNvSpPr>
          <p:nvPr>
            <p:ph type="title" hasCustomPrompt="1"/>
          </p:nvPr>
        </p:nvSpPr>
        <p:spPr>
          <a:xfrm>
            <a:off x="401020" y="1745430"/>
            <a:ext cx="6264760" cy="1081137"/>
          </a:xfrm>
        </p:spPr>
        <p:txBody>
          <a:bodyPr>
            <a:normAutofit/>
          </a:bodyPr>
          <a:lstStyle>
            <a:lvl1pPr>
              <a:defRPr sz="3200">
                <a:solidFill>
                  <a:schemeClr val="bg1"/>
                </a:solidFill>
              </a:defRPr>
            </a:lvl1pPr>
          </a:lstStyle>
          <a:p>
            <a:r>
              <a:rPr lang="en-US"/>
              <a:t>Click to edit title style</a:t>
            </a:r>
          </a:p>
        </p:txBody>
      </p:sp>
      <p:pic>
        <p:nvPicPr>
          <p:cNvPr id="2" name="Picture 1" descr="Microsoft logo">
            <a:extLst>
              <a:ext uri="{FF2B5EF4-FFF2-40B4-BE49-F238E27FC236}">
                <a16:creationId xmlns:a16="http://schemas.microsoft.com/office/drawing/2014/main" id="{E8557AEB-4996-FA43-3A8F-E9E202770980}"/>
              </a:ext>
            </a:extLst>
          </p:cNvPr>
          <p:cNvPicPr>
            <a:picLocks noChangeAspect="1"/>
          </p:cNvPicPr>
          <p:nvPr userDrawn="1"/>
        </p:nvPicPr>
        <p:blipFill>
          <a:blip r:embed="rId2" cstate="print">
            <a:extLst>
              <a:ext uri="{BEBA8EAE-BF5A-486C-A8C5-ECC9F3942E4B}">
                <a14:imgProps xmlns:a14="http://schemas.microsoft.com/office/drawing/2010/main">
                  <a14:imgLayer r:embed="rId3">
                    <a14:imgEffect>
                      <a14:colorTemperature colorTemp="11500"/>
                    </a14:imgEffect>
                    <a14:imgEffect>
                      <a14:saturation sat="211000"/>
                    </a14:imgEffect>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165069" y="232195"/>
            <a:ext cx="1740843" cy="781751"/>
          </a:xfrm>
          <a:prstGeom prst="rect">
            <a:avLst/>
          </a:prstGeom>
        </p:spPr>
      </p:pic>
      <p:grpSp>
        <p:nvGrpSpPr>
          <p:cNvPr id="12" name="Group 11">
            <a:extLst>
              <a:ext uri="{FF2B5EF4-FFF2-40B4-BE49-F238E27FC236}">
                <a16:creationId xmlns:a16="http://schemas.microsoft.com/office/drawing/2014/main" id="{F9257DE5-26A1-3C3A-C1EA-04E9E4B4543F}"/>
              </a:ext>
            </a:extLst>
          </p:cNvPr>
          <p:cNvGrpSpPr/>
          <p:nvPr userDrawn="1"/>
        </p:nvGrpSpPr>
        <p:grpSpPr>
          <a:xfrm>
            <a:off x="2570922" y="335595"/>
            <a:ext cx="4287078" cy="605629"/>
            <a:chOff x="1324201" y="159473"/>
            <a:chExt cx="5533799" cy="781751"/>
          </a:xfrm>
        </p:grpSpPr>
        <p:sp>
          <p:nvSpPr>
            <p:cNvPr id="6" name="Rectangle 5" descr="Transparent yellow box">
              <a:extLst>
                <a:ext uri="{FF2B5EF4-FFF2-40B4-BE49-F238E27FC236}">
                  <a16:creationId xmlns:a16="http://schemas.microsoft.com/office/drawing/2014/main" id="{0FDFC582-666A-35AB-CCD0-566A44ADDE15}"/>
                </a:ext>
              </a:extLst>
            </p:cNvPr>
            <p:cNvSpPr/>
            <p:nvPr userDrawn="1"/>
          </p:nvSpPr>
          <p:spPr>
            <a:xfrm>
              <a:off x="1324201" y="159473"/>
              <a:ext cx="5533799" cy="781751"/>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8" name="Title 1">
              <a:extLst>
                <a:ext uri="{FF2B5EF4-FFF2-40B4-BE49-F238E27FC236}">
                  <a16:creationId xmlns:a16="http://schemas.microsoft.com/office/drawing/2014/main" id="{8D3E3868-0C56-DDFF-A0EE-A27E99C766BC}"/>
                </a:ext>
              </a:extLst>
            </p:cNvPr>
            <p:cNvSpPr txBox="1">
              <a:spLocks/>
            </p:cNvSpPr>
            <p:nvPr userDrawn="1"/>
          </p:nvSpPr>
          <p:spPr>
            <a:xfrm>
              <a:off x="1529474" y="261132"/>
              <a:ext cx="1769800" cy="578815"/>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2000" err="1">
                  <a:solidFill>
                    <a:schemeClr val="bg1"/>
                  </a:solidFill>
                </a:rPr>
                <a:t>SafetyHub</a:t>
              </a:r>
              <a:endParaRPr lang="en-US" sz="2000">
                <a:solidFill>
                  <a:schemeClr val="bg1"/>
                </a:solidFill>
              </a:endParaRPr>
            </a:p>
          </p:txBody>
        </p:sp>
        <p:sp>
          <p:nvSpPr>
            <p:cNvPr id="9" name="Title 1">
              <a:extLst>
                <a:ext uri="{FF2B5EF4-FFF2-40B4-BE49-F238E27FC236}">
                  <a16:creationId xmlns:a16="http://schemas.microsoft.com/office/drawing/2014/main" id="{3769A1D3-9BE8-0940-9EE0-CF1DF8DB614A}"/>
                </a:ext>
              </a:extLst>
            </p:cNvPr>
            <p:cNvSpPr txBox="1">
              <a:spLocks/>
            </p:cNvSpPr>
            <p:nvPr userDrawn="1"/>
          </p:nvSpPr>
          <p:spPr>
            <a:xfrm>
              <a:off x="3299274" y="261132"/>
              <a:ext cx="3558726" cy="578815"/>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10" name="Straight Connector 9">
              <a:extLst>
                <a:ext uri="{FF2B5EF4-FFF2-40B4-BE49-F238E27FC236}">
                  <a16:creationId xmlns:a16="http://schemas.microsoft.com/office/drawing/2014/main" id="{8D15AA00-D907-941D-46F6-4F6D3F7D97C0}"/>
                </a:ext>
              </a:extLst>
            </p:cNvPr>
            <p:cNvCxnSpPr/>
            <p:nvPr userDrawn="1"/>
          </p:nvCxnSpPr>
          <p:spPr>
            <a:xfrm>
              <a:off x="3226932" y="326399"/>
              <a:ext cx="0" cy="470144"/>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Tree>
    <p:extLst>
      <p:ext uri="{BB962C8B-B14F-4D97-AF65-F5344CB8AC3E}">
        <p14:creationId xmlns:p14="http://schemas.microsoft.com/office/powerpoint/2010/main" val="231627334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43_Title and Content">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16E4E919-BFB5-8D95-E0AB-2B572766410D}"/>
              </a:ext>
            </a:extLst>
          </p:cNvPr>
          <p:cNvSpPr/>
          <p:nvPr userDrawn="1"/>
        </p:nvSpPr>
        <p:spPr>
          <a:xfrm>
            <a:off x="0" y="-1"/>
            <a:ext cx="6858000" cy="4572001"/>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Picture Placeholder 3">
            <a:extLst>
              <a:ext uri="{FF2B5EF4-FFF2-40B4-BE49-F238E27FC236}">
                <a16:creationId xmlns:a16="http://schemas.microsoft.com/office/drawing/2014/main" id="{43CD0AFC-EFFA-E017-08CD-6B7361CC04B8}"/>
              </a:ext>
            </a:extLst>
          </p:cNvPr>
          <p:cNvSpPr>
            <a:spLocks noGrp="1"/>
          </p:cNvSpPr>
          <p:nvPr>
            <p:ph type="pic" sz="quarter" idx="11"/>
          </p:nvPr>
        </p:nvSpPr>
        <p:spPr>
          <a:xfrm>
            <a:off x="-1" y="0"/>
            <a:ext cx="6858000" cy="4571999"/>
          </a:xfrm>
        </p:spPr>
        <p:txBody>
          <a:bodyPr anchor="ctr" anchorCtr="0"/>
          <a:lstStyle>
            <a:lvl1pPr algn="ctr">
              <a:defRPr/>
            </a:lvl1pPr>
          </a:lstStyle>
          <a:p>
            <a:endParaRPr lang="en-US"/>
          </a:p>
        </p:txBody>
      </p:sp>
      <p:sp>
        <p:nvSpPr>
          <p:cNvPr id="7" name="Text Placeholder 23">
            <a:extLst>
              <a:ext uri="{FF2B5EF4-FFF2-40B4-BE49-F238E27FC236}">
                <a16:creationId xmlns:a16="http://schemas.microsoft.com/office/drawing/2014/main" id="{486FB48F-3DF7-FC87-12A9-2ADE6A344B3F}"/>
              </a:ext>
            </a:extLst>
          </p:cNvPr>
          <p:cNvSpPr>
            <a:spLocks noGrp="1"/>
          </p:cNvSpPr>
          <p:nvPr>
            <p:ph type="body" sz="quarter" idx="10"/>
          </p:nvPr>
        </p:nvSpPr>
        <p:spPr>
          <a:xfrm>
            <a:off x="401019" y="5524452"/>
            <a:ext cx="6168059" cy="3283954"/>
          </a:xfrm>
        </p:spPr>
        <p:txBody>
          <a:bodyPr/>
          <a:lstStyle>
            <a:lvl1pPr>
              <a:defRPr sz="2000" b="0" i="0">
                <a:latin typeface="Segoe UI" panose="020B0502040204020203" pitchFamily="34" charset="0"/>
                <a:cs typeface="Segoe UI" panose="020B0502040204020203" pitchFamily="34" charset="0"/>
              </a:defRPr>
            </a:lvl1pPr>
            <a:lvl2pPr>
              <a:defRPr sz="2000" b="0" i="0">
                <a:latin typeface="Segoe UI" panose="020B0502040204020203" pitchFamily="34" charset="0"/>
                <a:cs typeface="Segoe UI" panose="020B0502040204020203" pitchFamily="34" charset="0"/>
              </a:defRPr>
            </a:lvl2pPr>
            <a:lvl3pPr>
              <a:defRPr sz="2000" b="0" i="0">
                <a:latin typeface="Segoe UI" panose="020B0502040204020203" pitchFamily="34" charset="0"/>
                <a:cs typeface="Segoe UI" panose="020B0502040204020203" pitchFamily="34" charset="0"/>
              </a:defRPr>
            </a:lvl3pPr>
            <a:lvl4pPr>
              <a:defRPr sz="2000" b="0" i="0">
                <a:latin typeface="Segoe UI" panose="020B0502040204020203" pitchFamily="34" charset="0"/>
                <a:cs typeface="Segoe UI" panose="020B0502040204020203" pitchFamily="34" charset="0"/>
              </a:defRPr>
            </a:lvl4pPr>
            <a:lvl5pPr>
              <a:defRPr sz="2000" b="0" i="0">
                <a:latin typeface="Segoe UI" panose="020B0502040204020203" pitchFamily="34" charset="0"/>
                <a:cs typeface="Segoe UI" panose="020B0502040204020203"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itle 1">
            <a:extLst>
              <a:ext uri="{FF2B5EF4-FFF2-40B4-BE49-F238E27FC236}">
                <a16:creationId xmlns:a16="http://schemas.microsoft.com/office/drawing/2014/main" id="{6F324788-3548-AD65-4AB8-B4D9DF8C2919}"/>
              </a:ext>
            </a:extLst>
          </p:cNvPr>
          <p:cNvSpPr>
            <a:spLocks noGrp="1"/>
          </p:cNvSpPr>
          <p:nvPr>
            <p:ph type="title" hasCustomPrompt="1"/>
          </p:nvPr>
        </p:nvSpPr>
        <p:spPr>
          <a:xfrm>
            <a:off x="401020" y="4729321"/>
            <a:ext cx="6264760" cy="637809"/>
          </a:xfrm>
        </p:spPr>
        <p:txBody>
          <a:bodyPr>
            <a:normAutofit/>
          </a:bodyPr>
          <a:lstStyle>
            <a:lvl1pPr>
              <a:defRPr sz="3200">
                <a:solidFill>
                  <a:srgbClr val="2A446F"/>
                </a:solidFill>
              </a:defRPr>
            </a:lvl1pPr>
          </a:lstStyle>
          <a:p>
            <a:r>
              <a:rPr lang="en-US"/>
              <a:t>Click to edit title style</a:t>
            </a:r>
          </a:p>
        </p:txBody>
      </p:sp>
      <p:pic>
        <p:nvPicPr>
          <p:cNvPr id="2" name="Picture 1" descr="Microsoft logo">
            <a:extLst>
              <a:ext uri="{FF2B5EF4-FFF2-40B4-BE49-F238E27FC236}">
                <a16:creationId xmlns:a16="http://schemas.microsoft.com/office/drawing/2014/main" id="{E8557AEB-4996-FA43-3A8F-E9E202770980}"/>
              </a:ext>
            </a:extLst>
          </p:cNvPr>
          <p:cNvPicPr>
            <a:picLocks noChangeAspect="1"/>
          </p:cNvPicPr>
          <p:nvPr userDrawn="1"/>
        </p:nvPicPr>
        <p:blipFill>
          <a:blip r:embed="rId2" cstate="print">
            <a:extLst>
              <a:ext uri="{BEBA8EAE-BF5A-486C-A8C5-ECC9F3942E4B}">
                <a14:imgProps xmlns:a14="http://schemas.microsoft.com/office/drawing/2010/main">
                  <a14:imgLayer r:embed="rId3">
                    <a14:imgEffect>
                      <a14:colorTemperature colorTemp="11500"/>
                    </a14:imgEffect>
                    <a14:imgEffect>
                      <a14:saturation sat="211000"/>
                    </a14:imgEffect>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165069" y="232195"/>
            <a:ext cx="1740843" cy="781751"/>
          </a:xfrm>
          <a:prstGeom prst="rect">
            <a:avLst/>
          </a:prstGeom>
        </p:spPr>
      </p:pic>
      <p:grpSp>
        <p:nvGrpSpPr>
          <p:cNvPr id="12" name="Group 11">
            <a:extLst>
              <a:ext uri="{FF2B5EF4-FFF2-40B4-BE49-F238E27FC236}">
                <a16:creationId xmlns:a16="http://schemas.microsoft.com/office/drawing/2014/main" id="{F9257DE5-26A1-3C3A-C1EA-04E9E4B4543F}"/>
              </a:ext>
            </a:extLst>
          </p:cNvPr>
          <p:cNvGrpSpPr/>
          <p:nvPr userDrawn="1"/>
        </p:nvGrpSpPr>
        <p:grpSpPr>
          <a:xfrm>
            <a:off x="2570922" y="335595"/>
            <a:ext cx="4287078" cy="605629"/>
            <a:chOff x="1324201" y="159473"/>
            <a:chExt cx="5533799" cy="781751"/>
          </a:xfrm>
        </p:grpSpPr>
        <p:sp>
          <p:nvSpPr>
            <p:cNvPr id="6" name="Rectangle 5" descr="Transparent yellow box">
              <a:extLst>
                <a:ext uri="{FF2B5EF4-FFF2-40B4-BE49-F238E27FC236}">
                  <a16:creationId xmlns:a16="http://schemas.microsoft.com/office/drawing/2014/main" id="{0FDFC582-666A-35AB-CCD0-566A44ADDE15}"/>
                </a:ext>
              </a:extLst>
            </p:cNvPr>
            <p:cNvSpPr/>
            <p:nvPr userDrawn="1"/>
          </p:nvSpPr>
          <p:spPr>
            <a:xfrm>
              <a:off x="1324201" y="159473"/>
              <a:ext cx="5533799" cy="781751"/>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8" name="Title 1">
              <a:extLst>
                <a:ext uri="{FF2B5EF4-FFF2-40B4-BE49-F238E27FC236}">
                  <a16:creationId xmlns:a16="http://schemas.microsoft.com/office/drawing/2014/main" id="{8D3E3868-0C56-DDFF-A0EE-A27E99C766BC}"/>
                </a:ext>
              </a:extLst>
            </p:cNvPr>
            <p:cNvSpPr txBox="1">
              <a:spLocks/>
            </p:cNvSpPr>
            <p:nvPr userDrawn="1"/>
          </p:nvSpPr>
          <p:spPr>
            <a:xfrm>
              <a:off x="1529474" y="261132"/>
              <a:ext cx="1769800" cy="578815"/>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2000" err="1">
                  <a:solidFill>
                    <a:schemeClr val="bg1"/>
                  </a:solidFill>
                </a:rPr>
                <a:t>SafetyHub</a:t>
              </a:r>
              <a:endParaRPr lang="en-US" sz="2000">
                <a:solidFill>
                  <a:schemeClr val="bg1"/>
                </a:solidFill>
              </a:endParaRPr>
            </a:p>
          </p:txBody>
        </p:sp>
        <p:sp>
          <p:nvSpPr>
            <p:cNvPr id="9" name="Title 1">
              <a:extLst>
                <a:ext uri="{FF2B5EF4-FFF2-40B4-BE49-F238E27FC236}">
                  <a16:creationId xmlns:a16="http://schemas.microsoft.com/office/drawing/2014/main" id="{3769A1D3-9BE8-0940-9EE0-CF1DF8DB614A}"/>
                </a:ext>
              </a:extLst>
            </p:cNvPr>
            <p:cNvSpPr txBox="1">
              <a:spLocks/>
            </p:cNvSpPr>
            <p:nvPr userDrawn="1"/>
          </p:nvSpPr>
          <p:spPr>
            <a:xfrm>
              <a:off x="3299274" y="261132"/>
              <a:ext cx="3558726" cy="578815"/>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10" name="Straight Connector 9">
              <a:extLst>
                <a:ext uri="{FF2B5EF4-FFF2-40B4-BE49-F238E27FC236}">
                  <a16:creationId xmlns:a16="http://schemas.microsoft.com/office/drawing/2014/main" id="{8D15AA00-D907-941D-46F6-4F6D3F7D97C0}"/>
                </a:ext>
              </a:extLst>
            </p:cNvPr>
            <p:cNvCxnSpPr/>
            <p:nvPr userDrawn="1"/>
          </p:nvCxnSpPr>
          <p:spPr>
            <a:xfrm>
              <a:off x="3226932" y="326399"/>
              <a:ext cx="0" cy="470144"/>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Tree>
    <p:extLst>
      <p:ext uri="{BB962C8B-B14F-4D97-AF65-F5344CB8AC3E}">
        <p14:creationId xmlns:p14="http://schemas.microsoft.com/office/powerpoint/2010/main" val="195193477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44_Title and Content">
    <p:bg>
      <p:bgPr>
        <a:solidFill>
          <a:schemeClr val="bg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34D376B6-5C05-4DFB-4347-79DEE983E03E}"/>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4274672D-D17D-2BCF-A16C-E90C82832F18}"/>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6D75F089-0CE8-6BE3-BA68-4343EAAD2FFF}"/>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6" name="Rectangle 5">
              <a:extLst>
                <a:ext uri="{FF2B5EF4-FFF2-40B4-BE49-F238E27FC236}">
                  <a16:creationId xmlns:a16="http://schemas.microsoft.com/office/drawing/2014/main" id="{F474A570-F180-B21F-1454-ED45D360CA08}"/>
                </a:ext>
              </a:extLst>
            </p:cNvPr>
            <p:cNvSpPr/>
            <p:nvPr userDrawn="1"/>
          </p:nvSpPr>
          <p:spPr>
            <a:xfrm>
              <a:off x="365758" y="-8985533"/>
              <a:ext cx="11455148" cy="14599998"/>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13" name="Picture 12" descr="Microsoft logo">
              <a:extLst>
                <a:ext uri="{FF2B5EF4-FFF2-40B4-BE49-F238E27FC236}">
                  <a16:creationId xmlns:a16="http://schemas.microsoft.com/office/drawing/2014/main" id="{3F5CECA7-BBE6-74B1-E00F-B3BA793EB6A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16" name="Title 1">
              <a:extLst>
                <a:ext uri="{FF2B5EF4-FFF2-40B4-BE49-F238E27FC236}">
                  <a16:creationId xmlns:a16="http://schemas.microsoft.com/office/drawing/2014/main" id="{D6749C88-3FEC-72CC-9EA1-9142D0BDD2A5}"/>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17" name="Straight Connector 16">
              <a:extLst>
                <a:ext uri="{FF2B5EF4-FFF2-40B4-BE49-F238E27FC236}">
                  <a16:creationId xmlns:a16="http://schemas.microsoft.com/office/drawing/2014/main" id="{7DB3A799-2E4A-017A-0539-FD25B55E9CFD}"/>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4" name="Picture Placeholder 20">
            <a:extLst>
              <a:ext uri="{FF2B5EF4-FFF2-40B4-BE49-F238E27FC236}">
                <a16:creationId xmlns:a16="http://schemas.microsoft.com/office/drawing/2014/main" id="{3CA7BC3C-93BF-7E34-7B03-D48907B1DB92}"/>
              </a:ext>
            </a:extLst>
          </p:cNvPr>
          <p:cNvSpPr>
            <a:spLocks noGrp="1"/>
          </p:cNvSpPr>
          <p:nvPr>
            <p:ph type="pic" sz="quarter" idx="10"/>
          </p:nvPr>
        </p:nvSpPr>
        <p:spPr>
          <a:xfrm>
            <a:off x="164723" y="0"/>
            <a:ext cx="6481825" cy="4572000"/>
          </a:xfrm>
          <a:solidFill>
            <a:schemeClr val="bg1">
              <a:lumMod val="85000"/>
            </a:schemeClr>
          </a:solidFill>
        </p:spPr>
        <p:txBody>
          <a:bodyPr anchor="ctr" anchorCtr="0"/>
          <a:lstStyle>
            <a:lvl1pPr algn="ctr">
              <a:defRPr/>
            </a:lvl1pPr>
          </a:lstStyle>
          <a:p>
            <a:endParaRPr lang="en-US"/>
          </a:p>
        </p:txBody>
      </p:sp>
      <p:sp>
        <p:nvSpPr>
          <p:cNvPr id="18" name="Rectangle 17" descr="Gray box">
            <a:extLst>
              <a:ext uri="{FF2B5EF4-FFF2-40B4-BE49-F238E27FC236}">
                <a16:creationId xmlns:a16="http://schemas.microsoft.com/office/drawing/2014/main" id="{CF65AACB-68D5-A141-1318-19193DE78074}"/>
              </a:ext>
            </a:extLst>
          </p:cNvPr>
          <p:cNvSpPr/>
          <p:nvPr userDrawn="1"/>
        </p:nvSpPr>
        <p:spPr>
          <a:xfrm>
            <a:off x="0" y="409198"/>
            <a:ext cx="6426401" cy="1087439"/>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19" name="Title 1">
            <a:extLst>
              <a:ext uri="{FF2B5EF4-FFF2-40B4-BE49-F238E27FC236}">
                <a16:creationId xmlns:a16="http://schemas.microsoft.com/office/drawing/2014/main" id="{DB49297E-9A03-4C69-5CB9-7FE2701FAE99}"/>
              </a:ext>
            </a:extLst>
          </p:cNvPr>
          <p:cNvSpPr>
            <a:spLocks noGrp="1"/>
          </p:cNvSpPr>
          <p:nvPr>
            <p:ph type="title"/>
          </p:nvPr>
        </p:nvSpPr>
        <p:spPr>
          <a:xfrm>
            <a:off x="211452" y="409198"/>
            <a:ext cx="6003817" cy="1081137"/>
          </a:xfrm>
        </p:spPr>
        <p:txBody>
          <a:bodyPr>
            <a:normAutofit/>
          </a:bodyPr>
          <a:lstStyle>
            <a:lvl1pPr>
              <a:defRPr sz="3200">
                <a:solidFill>
                  <a:schemeClr val="bg1"/>
                </a:solidFill>
              </a:defRPr>
            </a:lvl1pPr>
          </a:lstStyle>
          <a:p>
            <a:r>
              <a:rPr lang="en-US"/>
              <a:t>Click to edit Master title style</a:t>
            </a:r>
          </a:p>
        </p:txBody>
      </p:sp>
      <p:sp>
        <p:nvSpPr>
          <p:cNvPr id="2" name="Text Placeholder 23">
            <a:extLst>
              <a:ext uri="{FF2B5EF4-FFF2-40B4-BE49-F238E27FC236}">
                <a16:creationId xmlns:a16="http://schemas.microsoft.com/office/drawing/2014/main" id="{2D9216B3-5FB2-4586-D2B9-10CCD0C5744D}"/>
              </a:ext>
            </a:extLst>
          </p:cNvPr>
          <p:cNvSpPr>
            <a:spLocks noGrp="1"/>
          </p:cNvSpPr>
          <p:nvPr>
            <p:ph type="body" sz="quarter" idx="11"/>
          </p:nvPr>
        </p:nvSpPr>
        <p:spPr>
          <a:xfrm>
            <a:off x="401019" y="4844554"/>
            <a:ext cx="6168059" cy="3252524"/>
          </a:xfrm>
        </p:spPr>
        <p:txBody>
          <a:bodyPr/>
          <a:lstStyle>
            <a:lvl1pPr>
              <a:defRPr sz="2000" b="0" i="0">
                <a:latin typeface="Segoe UI" panose="020B0502040204020203" pitchFamily="34" charset="0"/>
                <a:cs typeface="Segoe UI" panose="020B0502040204020203" pitchFamily="34" charset="0"/>
              </a:defRPr>
            </a:lvl1pPr>
            <a:lvl2pPr>
              <a:defRPr sz="2000" b="0" i="0">
                <a:latin typeface="Segoe UI" panose="020B0502040204020203" pitchFamily="34" charset="0"/>
                <a:cs typeface="Segoe UI" panose="020B0502040204020203" pitchFamily="34" charset="0"/>
              </a:defRPr>
            </a:lvl2pPr>
            <a:lvl3pPr>
              <a:defRPr sz="2000" b="0" i="0">
                <a:latin typeface="Segoe UI" panose="020B0502040204020203" pitchFamily="34" charset="0"/>
                <a:cs typeface="Segoe UI" panose="020B0502040204020203" pitchFamily="34" charset="0"/>
              </a:defRPr>
            </a:lvl3pPr>
            <a:lvl4pPr>
              <a:defRPr sz="2000" b="0" i="0">
                <a:latin typeface="Segoe UI" panose="020B0502040204020203" pitchFamily="34" charset="0"/>
                <a:cs typeface="Segoe UI" panose="020B0502040204020203" pitchFamily="34" charset="0"/>
              </a:defRPr>
            </a:lvl4pPr>
            <a:lvl5pPr>
              <a:defRPr sz="2000" b="0" i="0">
                <a:latin typeface="Segoe UI" panose="020B0502040204020203" pitchFamily="34" charset="0"/>
                <a:cs typeface="Segoe UI" panose="020B0502040204020203"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5630724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45_Title and Content">
    <p:bg>
      <p:bgPr>
        <a:solidFill>
          <a:schemeClr val="bg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34D376B6-5C05-4DFB-4347-79DEE983E03E}"/>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4274672D-D17D-2BCF-A16C-E90C82832F18}"/>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6D75F089-0CE8-6BE3-BA68-4343EAAD2FFF}"/>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6" name="Rectangle 5">
              <a:extLst>
                <a:ext uri="{FF2B5EF4-FFF2-40B4-BE49-F238E27FC236}">
                  <a16:creationId xmlns:a16="http://schemas.microsoft.com/office/drawing/2014/main" id="{F474A570-F180-B21F-1454-ED45D360CA08}"/>
                </a:ext>
              </a:extLst>
            </p:cNvPr>
            <p:cNvSpPr/>
            <p:nvPr userDrawn="1"/>
          </p:nvSpPr>
          <p:spPr>
            <a:xfrm>
              <a:off x="365758" y="-8985533"/>
              <a:ext cx="11455148" cy="14599998"/>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13" name="Picture 12" descr="Microsoft logo">
              <a:extLst>
                <a:ext uri="{FF2B5EF4-FFF2-40B4-BE49-F238E27FC236}">
                  <a16:creationId xmlns:a16="http://schemas.microsoft.com/office/drawing/2014/main" id="{3F5CECA7-BBE6-74B1-E00F-B3BA793EB6A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16" name="Title 1">
              <a:extLst>
                <a:ext uri="{FF2B5EF4-FFF2-40B4-BE49-F238E27FC236}">
                  <a16:creationId xmlns:a16="http://schemas.microsoft.com/office/drawing/2014/main" id="{D6749C88-3FEC-72CC-9EA1-9142D0BDD2A5}"/>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17" name="Straight Connector 16">
              <a:extLst>
                <a:ext uri="{FF2B5EF4-FFF2-40B4-BE49-F238E27FC236}">
                  <a16:creationId xmlns:a16="http://schemas.microsoft.com/office/drawing/2014/main" id="{7DB3A799-2E4A-017A-0539-FD25B55E9CFD}"/>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4" name="Picture Placeholder 20">
            <a:extLst>
              <a:ext uri="{FF2B5EF4-FFF2-40B4-BE49-F238E27FC236}">
                <a16:creationId xmlns:a16="http://schemas.microsoft.com/office/drawing/2014/main" id="{3CA7BC3C-93BF-7E34-7B03-D48907B1DB92}"/>
              </a:ext>
            </a:extLst>
          </p:cNvPr>
          <p:cNvSpPr>
            <a:spLocks noGrp="1"/>
          </p:cNvSpPr>
          <p:nvPr>
            <p:ph type="pic" sz="quarter" idx="10"/>
          </p:nvPr>
        </p:nvSpPr>
        <p:spPr>
          <a:xfrm>
            <a:off x="164723" y="0"/>
            <a:ext cx="6481825" cy="4572000"/>
          </a:xfrm>
          <a:solidFill>
            <a:schemeClr val="bg1">
              <a:lumMod val="85000"/>
            </a:schemeClr>
          </a:solidFill>
        </p:spPr>
        <p:txBody>
          <a:bodyPr anchor="ctr" anchorCtr="0"/>
          <a:lstStyle>
            <a:lvl1pPr algn="ctr">
              <a:defRPr/>
            </a:lvl1pPr>
          </a:lstStyle>
          <a:p>
            <a:endParaRPr lang="en-US"/>
          </a:p>
        </p:txBody>
      </p:sp>
      <p:sp>
        <p:nvSpPr>
          <p:cNvPr id="18" name="Rectangle 17" descr="Gray box">
            <a:extLst>
              <a:ext uri="{FF2B5EF4-FFF2-40B4-BE49-F238E27FC236}">
                <a16:creationId xmlns:a16="http://schemas.microsoft.com/office/drawing/2014/main" id="{CF65AACB-68D5-A141-1318-19193DE78074}"/>
              </a:ext>
            </a:extLst>
          </p:cNvPr>
          <p:cNvSpPr/>
          <p:nvPr userDrawn="1"/>
        </p:nvSpPr>
        <p:spPr>
          <a:xfrm>
            <a:off x="0" y="409198"/>
            <a:ext cx="6426401" cy="1087439"/>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2A446F"/>
              </a:solidFill>
              <a:effectLst/>
              <a:uFillTx/>
              <a:latin typeface="+mj-lt"/>
              <a:ea typeface="+mj-ea"/>
              <a:cs typeface="+mj-cs"/>
              <a:sym typeface="Calibri"/>
            </a:endParaRPr>
          </a:p>
        </p:txBody>
      </p:sp>
      <p:sp>
        <p:nvSpPr>
          <p:cNvPr id="19" name="Title 1">
            <a:extLst>
              <a:ext uri="{FF2B5EF4-FFF2-40B4-BE49-F238E27FC236}">
                <a16:creationId xmlns:a16="http://schemas.microsoft.com/office/drawing/2014/main" id="{DB49297E-9A03-4C69-5CB9-7FE2701FAE99}"/>
              </a:ext>
            </a:extLst>
          </p:cNvPr>
          <p:cNvSpPr>
            <a:spLocks noGrp="1"/>
          </p:cNvSpPr>
          <p:nvPr>
            <p:ph type="title"/>
          </p:nvPr>
        </p:nvSpPr>
        <p:spPr>
          <a:xfrm>
            <a:off x="211452" y="409198"/>
            <a:ext cx="6003817" cy="1081137"/>
          </a:xfrm>
        </p:spPr>
        <p:txBody>
          <a:bodyPr>
            <a:normAutofit/>
          </a:bodyPr>
          <a:lstStyle>
            <a:lvl1pPr>
              <a:defRPr sz="3200">
                <a:solidFill>
                  <a:schemeClr val="tx1"/>
                </a:solidFill>
              </a:defRPr>
            </a:lvl1pPr>
          </a:lstStyle>
          <a:p>
            <a:r>
              <a:rPr lang="en-US"/>
              <a:t>Click to edit Master title style</a:t>
            </a:r>
          </a:p>
        </p:txBody>
      </p:sp>
      <p:sp>
        <p:nvSpPr>
          <p:cNvPr id="2" name="Text Placeholder 23">
            <a:extLst>
              <a:ext uri="{FF2B5EF4-FFF2-40B4-BE49-F238E27FC236}">
                <a16:creationId xmlns:a16="http://schemas.microsoft.com/office/drawing/2014/main" id="{2D9216B3-5FB2-4586-D2B9-10CCD0C5744D}"/>
              </a:ext>
            </a:extLst>
          </p:cNvPr>
          <p:cNvSpPr>
            <a:spLocks noGrp="1"/>
          </p:cNvSpPr>
          <p:nvPr>
            <p:ph type="body" sz="quarter" idx="11"/>
          </p:nvPr>
        </p:nvSpPr>
        <p:spPr>
          <a:xfrm>
            <a:off x="401019" y="4844554"/>
            <a:ext cx="6168059" cy="3252524"/>
          </a:xfrm>
        </p:spPr>
        <p:txBody>
          <a:bodyPr/>
          <a:lstStyle>
            <a:lvl1pPr>
              <a:defRPr sz="2000" b="0" i="0">
                <a:latin typeface="Segoe UI" panose="020B0502040204020203" pitchFamily="34" charset="0"/>
                <a:cs typeface="Segoe UI" panose="020B0502040204020203" pitchFamily="34" charset="0"/>
              </a:defRPr>
            </a:lvl1pPr>
            <a:lvl2pPr>
              <a:defRPr sz="2000" b="0" i="0">
                <a:latin typeface="Segoe UI" panose="020B0502040204020203" pitchFamily="34" charset="0"/>
                <a:cs typeface="Segoe UI" panose="020B0502040204020203" pitchFamily="34" charset="0"/>
              </a:defRPr>
            </a:lvl2pPr>
            <a:lvl3pPr>
              <a:defRPr sz="2000" b="0" i="0">
                <a:latin typeface="Segoe UI" panose="020B0502040204020203" pitchFamily="34" charset="0"/>
                <a:cs typeface="Segoe UI" panose="020B0502040204020203" pitchFamily="34" charset="0"/>
              </a:defRPr>
            </a:lvl3pPr>
            <a:lvl4pPr>
              <a:defRPr sz="2000" b="0" i="0">
                <a:latin typeface="Segoe UI" panose="020B0502040204020203" pitchFamily="34" charset="0"/>
                <a:cs typeface="Segoe UI" panose="020B0502040204020203" pitchFamily="34" charset="0"/>
              </a:defRPr>
            </a:lvl4pPr>
            <a:lvl5pPr>
              <a:defRPr sz="2000" b="0" i="0">
                <a:latin typeface="Segoe UI" panose="020B0502040204020203" pitchFamily="34" charset="0"/>
                <a:cs typeface="Segoe UI" panose="020B0502040204020203"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77022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1_Title and Content">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0" y="409198"/>
            <a:ext cx="6426401" cy="1087439"/>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2" y="409198"/>
            <a:ext cx="6003817" cy="1081137"/>
          </a:xfrm>
        </p:spPr>
        <p:txBody>
          <a:bodyPr>
            <a:normAutofit/>
          </a:bodyPr>
          <a:lstStyle>
            <a:lvl1pPr>
              <a:defRPr sz="3200">
                <a:solidFill>
                  <a:schemeClr val="tx1"/>
                </a:solidFill>
              </a:defRPr>
            </a:lvl1pPr>
          </a:lstStyle>
          <a:p>
            <a:r>
              <a:rPr lang="en-US"/>
              <a:t>Click to edit Master title style</a:t>
            </a:r>
          </a:p>
        </p:txBody>
      </p:sp>
      <p:sp>
        <p:nvSpPr>
          <p:cNvPr id="24" name="Text Placeholder 3">
            <a:extLst>
              <a:ext uri="{FF2B5EF4-FFF2-40B4-BE49-F238E27FC236}">
                <a16:creationId xmlns:a16="http://schemas.microsoft.com/office/drawing/2014/main" id="{CA9AC980-CD8F-CEE6-0D7A-7317CEFAC89B}"/>
              </a:ext>
            </a:extLst>
          </p:cNvPr>
          <p:cNvSpPr>
            <a:spLocks noGrp="1"/>
          </p:cNvSpPr>
          <p:nvPr>
            <p:ph type="body" sz="quarter" idx="27"/>
          </p:nvPr>
        </p:nvSpPr>
        <p:spPr>
          <a:xfrm>
            <a:off x="562561" y="1775791"/>
            <a:ext cx="5863839" cy="6493566"/>
          </a:xfrm>
          <a:prstGeom prst="rect">
            <a:avLst/>
          </a:prstGeom>
        </p:spPr>
        <p:txBody>
          <a:bodyPr/>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Tree>
    <p:extLst>
      <p:ext uri="{BB962C8B-B14F-4D97-AF65-F5344CB8AC3E}">
        <p14:creationId xmlns:p14="http://schemas.microsoft.com/office/powerpoint/2010/main" val="427369159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46_Title and Content">
    <p:bg>
      <p:bgPr>
        <a:solidFill>
          <a:schemeClr val="bg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34D376B6-5C05-4DFB-4347-79DEE983E03E}"/>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4274672D-D17D-2BCF-A16C-E90C82832F18}"/>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6D75F089-0CE8-6BE3-BA68-4343EAAD2FFF}"/>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6" name="Rectangle 5">
              <a:extLst>
                <a:ext uri="{FF2B5EF4-FFF2-40B4-BE49-F238E27FC236}">
                  <a16:creationId xmlns:a16="http://schemas.microsoft.com/office/drawing/2014/main" id="{F474A570-F180-B21F-1454-ED45D360CA08}"/>
                </a:ext>
              </a:extLst>
            </p:cNvPr>
            <p:cNvSpPr/>
            <p:nvPr userDrawn="1"/>
          </p:nvSpPr>
          <p:spPr>
            <a:xfrm>
              <a:off x="365758" y="-8985533"/>
              <a:ext cx="11455148" cy="14599998"/>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13" name="Picture 12" descr="Microsoft logo">
              <a:extLst>
                <a:ext uri="{FF2B5EF4-FFF2-40B4-BE49-F238E27FC236}">
                  <a16:creationId xmlns:a16="http://schemas.microsoft.com/office/drawing/2014/main" id="{3F5CECA7-BBE6-74B1-E00F-B3BA793EB6A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16" name="Title 1">
              <a:extLst>
                <a:ext uri="{FF2B5EF4-FFF2-40B4-BE49-F238E27FC236}">
                  <a16:creationId xmlns:a16="http://schemas.microsoft.com/office/drawing/2014/main" id="{D6749C88-3FEC-72CC-9EA1-9142D0BDD2A5}"/>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17" name="Straight Connector 16">
              <a:extLst>
                <a:ext uri="{FF2B5EF4-FFF2-40B4-BE49-F238E27FC236}">
                  <a16:creationId xmlns:a16="http://schemas.microsoft.com/office/drawing/2014/main" id="{7DB3A799-2E4A-017A-0539-FD25B55E9CFD}"/>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4" name="Picture Placeholder 20">
            <a:extLst>
              <a:ext uri="{FF2B5EF4-FFF2-40B4-BE49-F238E27FC236}">
                <a16:creationId xmlns:a16="http://schemas.microsoft.com/office/drawing/2014/main" id="{3CA7BC3C-93BF-7E34-7B03-D48907B1DB92}"/>
              </a:ext>
            </a:extLst>
          </p:cNvPr>
          <p:cNvSpPr>
            <a:spLocks noGrp="1"/>
          </p:cNvSpPr>
          <p:nvPr>
            <p:ph type="pic" sz="quarter" idx="10"/>
          </p:nvPr>
        </p:nvSpPr>
        <p:spPr>
          <a:xfrm>
            <a:off x="164723" y="0"/>
            <a:ext cx="6481825" cy="4572000"/>
          </a:xfrm>
          <a:solidFill>
            <a:schemeClr val="bg1">
              <a:lumMod val="85000"/>
            </a:schemeClr>
          </a:solidFill>
        </p:spPr>
        <p:txBody>
          <a:bodyPr anchor="ctr" anchorCtr="0"/>
          <a:lstStyle>
            <a:lvl1pPr algn="ctr">
              <a:defRPr/>
            </a:lvl1pPr>
          </a:lstStyle>
          <a:p>
            <a:endParaRPr lang="en-US"/>
          </a:p>
        </p:txBody>
      </p:sp>
      <p:sp>
        <p:nvSpPr>
          <p:cNvPr id="18" name="Rectangle 17" descr="Gray box">
            <a:extLst>
              <a:ext uri="{FF2B5EF4-FFF2-40B4-BE49-F238E27FC236}">
                <a16:creationId xmlns:a16="http://schemas.microsoft.com/office/drawing/2014/main" id="{CF65AACB-68D5-A141-1318-19193DE78074}"/>
              </a:ext>
            </a:extLst>
          </p:cNvPr>
          <p:cNvSpPr/>
          <p:nvPr userDrawn="1"/>
        </p:nvSpPr>
        <p:spPr>
          <a:xfrm>
            <a:off x="0" y="409198"/>
            <a:ext cx="6426401" cy="1087439"/>
          </a:xfrm>
          <a:prstGeom prst="rect">
            <a:avLst/>
          </a:prstGeom>
          <a:solidFill>
            <a:srgbClr val="F4364C"/>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19" name="Title 1">
            <a:extLst>
              <a:ext uri="{FF2B5EF4-FFF2-40B4-BE49-F238E27FC236}">
                <a16:creationId xmlns:a16="http://schemas.microsoft.com/office/drawing/2014/main" id="{DB49297E-9A03-4C69-5CB9-7FE2701FAE99}"/>
              </a:ext>
            </a:extLst>
          </p:cNvPr>
          <p:cNvSpPr>
            <a:spLocks noGrp="1"/>
          </p:cNvSpPr>
          <p:nvPr>
            <p:ph type="title"/>
          </p:nvPr>
        </p:nvSpPr>
        <p:spPr>
          <a:xfrm>
            <a:off x="211452" y="409198"/>
            <a:ext cx="6003817" cy="1081137"/>
          </a:xfrm>
        </p:spPr>
        <p:txBody>
          <a:bodyPr>
            <a:normAutofit/>
          </a:bodyPr>
          <a:lstStyle>
            <a:lvl1pPr>
              <a:defRPr sz="3200">
                <a:solidFill>
                  <a:schemeClr val="bg1"/>
                </a:solidFill>
              </a:defRPr>
            </a:lvl1pPr>
          </a:lstStyle>
          <a:p>
            <a:r>
              <a:rPr lang="en-US"/>
              <a:t>Click to edit Master title style</a:t>
            </a:r>
          </a:p>
        </p:txBody>
      </p:sp>
      <p:sp>
        <p:nvSpPr>
          <p:cNvPr id="2" name="Text Placeholder 23">
            <a:extLst>
              <a:ext uri="{FF2B5EF4-FFF2-40B4-BE49-F238E27FC236}">
                <a16:creationId xmlns:a16="http://schemas.microsoft.com/office/drawing/2014/main" id="{2D9216B3-5FB2-4586-D2B9-10CCD0C5744D}"/>
              </a:ext>
            </a:extLst>
          </p:cNvPr>
          <p:cNvSpPr>
            <a:spLocks noGrp="1"/>
          </p:cNvSpPr>
          <p:nvPr>
            <p:ph type="body" sz="quarter" idx="11"/>
          </p:nvPr>
        </p:nvSpPr>
        <p:spPr>
          <a:xfrm>
            <a:off x="401019" y="4844554"/>
            <a:ext cx="6168059" cy="3252524"/>
          </a:xfrm>
        </p:spPr>
        <p:txBody>
          <a:bodyPr/>
          <a:lstStyle>
            <a:lvl1pPr>
              <a:defRPr sz="2000" b="0" i="0">
                <a:latin typeface="Segoe UI" panose="020B0502040204020203" pitchFamily="34" charset="0"/>
                <a:cs typeface="Segoe UI" panose="020B0502040204020203" pitchFamily="34" charset="0"/>
              </a:defRPr>
            </a:lvl1pPr>
            <a:lvl2pPr>
              <a:defRPr sz="2000" b="0" i="0">
                <a:latin typeface="Segoe UI" panose="020B0502040204020203" pitchFamily="34" charset="0"/>
                <a:cs typeface="Segoe UI" panose="020B0502040204020203" pitchFamily="34" charset="0"/>
              </a:defRPr>
            </a:lvl2pPr>
            <a:lvl3pPr>
              <a:defRPr sz="2000" b="0" i="0">
                <a:latin typeface="Segoe UI" panose="020B0502040204020203" pitchFamily="34" charset="0"/>
                <a:cs typeface="Segoe UI" panose="020B0502040204020203" pitchFamily="34" charset="0"/>
              </a:defRPr>
            </a:lvl3pPr>
            <a:lvl4pPr>
              <a:defRPr sz="2000" b="0" i="0">
                <a:latin typeface="Segoe UI" panose="020B0502040204020203" pitchFamily="34" charset="0"/>
                <a:cs typeface="Segoe UI" panose="020B0502040204020203" pitchFamily="34" charset="0"/>
              </a:defRPr>
            </a:lvl4pPr>
            <a:lvl5pPr>
              <a:defRPr sz="2000" b="0" i="0">
                <a:latin typeface="Segoe UI" panose="020B0502040204020203" pitchFamily="34" charset="0"/>
                <a:cs typeface="Segoe UI" panose="020B0502040204020203"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055567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47_Title and Content">
    <p:bg>
      <p:bgPr>
        <a:solidFill>
          <a:schemeClr val="bg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34D376B6-5C05-4DFB-4347-79DEE983E03E}"/>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4274672D-D17D-2BCF-A16C-E90C82832F18}"/>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6D75F089-0CE8-6BE3-BA68-4343EAAD2FFF}"/>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6" name="Rectangle 5">
              <a:extLst>
                <a:ext uri="{FF2B5EF4-FFF2-40B4-BE49-F238E27FC236}">
                  <a16:creationId xmlns:a16="http://schemas.microsoft.com/office/drawing/2014/main" id="{F474A570-F180-B21F-1454-ED45D360CA08}"/>
                </a:ext>
              </a:extLst>
            </p:cNvPr>
            <p:cNvSpPr/>
            <p:nvPr userDrawn="1"/>
          </p:nvSpPr>
          <p:spPr>
            <a:xfrm>
              <a:off x="365758" y="-8985533"/>
              <a:ext cx="11455148" cy="14599998"/>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13" name="Picture 12" descr="Microsoft logo">
              <a:extLst>
                <a:ext uri="{FF2B5EF4-FFF2-40B4-BE49-F238E27FC236}">
                  <a16:creationId xmlns:a16="http://schemas.microsoft.com/office/drawing/2014/main" id="{3F5CECA7-BBE6-74B1-E00F-B3BA793EB6A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16" name="Title 1">
              <a:extLst>
                <a:ext uri="{FF2B5EF4-FFF2-40B4-BE49-F238E27FC236}">
                  <a16:creationId xmlns:a16="http://schemas.microsoft.com/office/drawing/2014/main" id="{D6749C88-3FEC-72CC-9EA1-9142D0BDD2A5}"/>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17" name="Straight Connector 16">
              <a:extLst>
                <a:ext uri="{FF2B5EF4-FFF2-40B4-BE49-F238E27FC236}">
                  <a16:creationId xmlns:a16="http://schemas.microsoft.com/office/drawing/2014/main" id="{7DB3A799-2E4A-017A-0539-FD25B55E9CFD}"/>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4" name="Picture Placeholder 20">
            <a:extLst>
              <a:ext uri="{FF2B5EF4-FFF2-40B4-BE49-F238E27FC236}">
                <a16:creationId xmlns:a16="http://schemas.microsoft.com/office/drawing/2014/main" id="{3CA7BC3C-93BF-7E34-7B03-D48907B1DB92}"/>
              </a:ext>
            </a:extLst>
          </p:cNvPr>
          <p:cNvSpPr>
            <a:spLocks noGrp="1"/>
          </p:cNvSpPr>
          <p:nvPr>
            <p:ph type="pic" sz="quarter" idx="10"/>
          </p:nvPr>
        </p:nvSpPr>
        <p:spPr>
          <a:xfrm>
            <a:off x="164723" y="0"/>
            <a:ext cx="6481825" cy="4572000"/>
          </a:xfrm>
          <a:solidFill>
            <a:schemeClr val="bg1">
              <a:lumMod val="85000"/>
            </a:schemeClr>
          </a:solidFill>
        </p:spPr>
        <p:txBody>
          <a:bodyPr anchor="ctr" anchorCtr="0"/>
          <a:lstStyle>
            <a:lvl1pPr algn="ctr">
              <a:defRPr/>
            </a:lvl1pPr>
          </a:lstStyle>
          <a:p>
            <a:endParaRPr lang="en-US"/>
          </a:p>
        </p:txBody>
      </p:sp>
      <p:sp>
        <p:nvSpPr>
          <p:cNvPr id="18" name="Rectangle 17" descr="Gray box">
            <a:extLst>
              <a:ext uri="{FF2B5EF4-FFF2-40B4-BE49-F238E27FC236}">
                <a16:creationId xmlns:a16="http://schemas.microsoft.com/office/drawing/2014/main" id="{CF65AACB-68D5-A141-1318-19193DE78074}"/>
              </a:ext>
            </a:extLst>
          </p:cNvPr>
          <p:cNvSpPr/>
          <p:nvPr userDrawn="1"/>
        </p:nvSpPr>
        <p:spPr>
          <a:xfrm>
            <a:off x="0" y="409198"/>
            <a:ext cx="6426401" cy="1087439"/>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19" name="Title 1">
            <a:extLst>
              <a:ext uri="{FF2B5EF4-FFF2-40B4-BE49-F238E27FC236}">
                <a16:creationId xmlns:a16="http://schemas.microsoft.com/office/drawing/2014/main" id="{DB49297E-9A03-4C69-5CB9-7FE2701FAE99}"/>
              </a:ext>
            </a:extLst>
          </p:cNvPr>
          <p:cNvSpPr>
            <a:spLocks noGrp="1"/>
          </p:cNvSpPr>
          <p:nvPr>
            <p:ph type="title"/>
          </p:nvPr>
        </p:nvSpPr>
        <p:spPr>
          <a:xfrm>
            <a:off x="211452" y="409198"/>
            <a:ext cx="6003817" cy="1081137"/>
          </a:xfrm>
        </p:spPr>
        <p:txBody>
          <a:bodyPr>
            <a:normAutofit/>
          </a:bodyPr>
          <a:lstStyle>
            <a:lvl1pPr>
              <a:defRPr sz="3200">
                <a:solidFill>
                  <a:schemeClr val="bg1"/>
                </a:solidFill>
              </a:defRPr>
            </a:lvl1pPr>
          </a:lstStyle>
          <a:p>
            <a:r>
              <a:rPr lang="en-US"/>
              <a:t>Click to edit Master title style</a:t>
            </a:r>
          </a:p>
        </p:txBody>
      </p:sp>
      <p:sp>
        <p:nvSpPr>
          <p:cNvPr id="2" name="Text Placeholder 23">
            <a:extLst>
              <a:ext uri="{FF2B5EF4-FFF2-40B4-BE49-F238E27FC236}">
                <a16:creationId xmlns:a16="http://schemas.microsoft.com/office/drawing/2014/main" id="{2D9216B3-5FB2-4586-D2B9-10CCD0C5744D}"/>
              </a:ext>
            </a:extLst>
          </p:cNvPr>
          <p:cNvSpPr>
            <a:spLocks noGrp="1"/>
          </p:cNvSpPr>
          <p:nvPr>
            <p:ph type="body" sz="quarter" idx="11"/>
          </p:nvPr>
        </p:nvSpPr>
        <p:spPr>
          <a:xfrm>
            <a:off x="401020" y="4844554"/>
            <a:ext cx="2898772" cy="3252524"/>
          </a:xfrm>
        </p:spPr>
        <p:txBody>
          <a:bodyPr/>
          <a:lstStyle>
            <a:lvl1pPr>
              <a:defRPr sz="2000" b="0" i="0">
                <a:latin typeface="Segoe UI" panose="020B0502040204020203" pitchFamily="34" charset="0"/>
                <a:cs typeface="Segoe UI" panose="020B0502040204020203" pitchFamily="34" charset="0"/>
              </a:defRPr>
            </a:lvl1pPr>
            <a:lvl2pPr>
              <a:defRPr sz="2000" b="0" i="0">
                <a:latin typeface="Segoe UI" panose="020B0502040204020203" pitchFamily="34" charset="0"/>
                <a:cs typeface="Segoe UI" panose="020B0502040204020203" pitchFamily="34" charset="0"/>
              </a:defRPr>
            </a:lvl2pPr>
            <a:lvl3pPr>
              <a:defRPr sz="2000" b="0" i="0">
                <a:latin typeface="Segoe UI" panose="020B0502040204020203" pitchFamily="34" charset="0"/>
                <a:cs typeface="Segoe UI" panose="020B0502040204020203" pitchFamily="34" charset="0"/>
              </a:defRPr>
            </a:lvl3pPr>
            <a:lvl4pPr>
              <a:defRPr sz="2000" b="0" i="0">
                <a:latin typeface="Segoe UI" panose="020B0502040204020203" pitchFamily="34" charset="0"/>
                <a:cs typeface="Segoe UI" panose="020B0502040204020203" pitchFamily="34" charset="0"/>
              </a:defRPr>
            </a:lvl4pPr>
            <a:lvl5pPr>
              <a:defRPr sz="2000" b="0" i="0">
                <a:latin typeface="Segoe UI" panose="020B0502040204020203" pitchFamily="34" charset="0"/>
                <a:cs typeface="Segoe UI" panose="020B0502040204020203" pitchFamily="34" charset="0"/>
              </a:defRPr>
            </a:lvl5pPr>
          </a:lstStyle>
          <a:p>
            <a:pPr lvl="0"/>
            <a:r>
              <a:rPr lang="en-US"/>
              <a:t>Click to edit Master text styles</a:t>
            </a:r>
          </a:p>
        </p:txBody>
      </p:sp>
      <p:sp>
        <p:nvSpPr>
          <p:cNvPr id="7" name="Text Placeholder 23">
            <a:extLst>
              <a:ext uri="{FF2B5EF4-FFF2-40B4-BE49-F238E27FC236}">
                <a16:creationId xmlns:a16="http://schemas.microsoft.com/office/drawing/2014/main" id="{795E53B7-1D9B-E6B1-4C81-7530CA858057}"/>
              </a:ext>
            </a:extLst>
          </p:cNvPr>
          <p:cNvSpPr>
            <a:spLocks noGrp="1"/>
          </p:cNvSpPr>
          <p:nvPr>
            <p:ph type="body" sz="quarter" idx="12"/>
          </p:nvPr>
        </p:nvSpPr>
        <p:spPr>
          <a:xfrm>
            <a:off x="3528533" y="4844554"/>
            <a:ext cx="2898772" cy="3252524"/>
          </a:xfrm>
        </p:spPr>
        <p:txBody>
          <a:bodyPr/>
          <a:lstStyle>
            <a:lvl1pPr>
              <a:defRPr sz="2000" b="0" i="0">
                <a:latin typeface="Segoe UI" panose="020B0502040204020203" pitchFamily="34" charset="0"/>
                <a:cs typeface="Segoe UI" panose="020B0502040204020203" pitchFamily="34" charset="0"/>
              </a:defRPr>
            </a:lvl1pPr>
            <a:lvl2pPr>
              <a:defRPr sz="2000" b="0" i="0">
                <a:latin typeface="Segoe UI" panose="020B0502040204020203" pitchFamily="34" charset="0"/>
                <a:cs typeface="Segoe UI" panose="020B0502040204020203" pitchFamily="34" charset="0"/>
              </a:defRPr>
            </a:lvl2pPr>
            <a:lvl3pPr>
              <a:defRPr sz="2000" b="0" i="0">
                <a:latin typeface="Segoe UI" panose="020B0502040204020203" pitchFamily="34" charset="0"/>
                <a:cs typeface="Segoe UI" panose="020B0502040204020203" pitchFamily="34" charset="0"/>
              </a:defRPr>
            </a:lvl3pPr>
            <a:lvl4pPr>
              <a:defRPr sz="2000" b="0" i="0">
                <a:latin typeface="Segoe UI" panose="020B0502040204020203" pitchFamily="34" charset="0"/>
                <a:cs typeface="Segoe UI" panose="020B0502040204020203" pitchFamily="34" charset="0"/>
              </a:defRPr>
            </a:lvl4pPr>
            <a:lvl5pPr>
              <a:defRPr sz="2000" b="0" i="0">
                <a:latin typeface="Segoe UI" panose="020B0502040204020203" pitchFamily="34" charset="0"/>
                <a:cs typeface="Segoe UI" panose="020B0502040204020203" pitchFamily="34" charset="0"/>
              </a:defRPr>
            </a:lvl5pPr>
          </a:lstStyle>
          <a:p>
            <a:pPr lvl="0"/>
            <a:r>
              <a:rPr lang="en-US"/>
              <a:t>Click to edit Master text styles</a:t>
            </a:r>
          </a:p>
        </p:txBody>
      </p:sp>
    </p:spTree>
    <p:extLst>
      <p:ext uri="{BB962C8B-B14F-4D97-AF65-F5344CB8AC3E}">
        <p14:creationId xmlns:p14="http://schemas.microsoft.com/office/powerpoint/2010/main" val="194625328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48_Title and Content">
    <p:bg>
      <p:bgPr>
        <a:solidFill>
          <a:schemeClr val="bg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34D376B6-5C05-4DFB-4347-79DEE983E03E}"/>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4274672D-D17D-2BCF-A16C-E90C82832F18}"/>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6D75F089-0CE8-6BE3-BA68-4343EAAD2FFF}"/>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6" name="Rectangle 5">
              <a:extLst>
                <a:ext uri="{FF2B5EF4-FFF2-40B4-BE49-F238E27FC236}">
                  <a16:creationId xmlns:a16="http://schemas.microsoft.com/office/drawing/2014/main" id="{F474A570-F180-B21F-1454-ED45D360CA08}"/>
                </a:ext>
              </a:extLst>
            </p:cNvPr>
            <p:cNvSpPr/>
            <p:nvPr userDrawn="1"/>
          </p:nvSpPr>
          <p:spPr>
            <a:xfrm>
              <a:off x="365758" y="-8985533"/>
              <a:ext cx="11455148" cy="14599998"/>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13" name="Picture 12" descr="Microsoft logo">
              <a:extLst>
                <a:ext uri="{FF2B5EF4-FFF2-40B4-BE49-F238E27FC236}">
                  <a16:creationId xmlns:a16="http://schemas.microsoft.com/office/drawing/2014/main" id="{3F5CECA7-BBE6-74B1-E00F-B3BA793EB6A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16" name="Title 1">
              <a:extLst>
                <a:ext uri="{FF2B5EF4-FFF2-40B4-BE49-F238E27FC236}">
                  <a16:creationId xmlns:a16="http://schemas.microsoft.com/office/drawing/2014/main" id="{D6749C88-3FEC-72CC-9EA1-9142D0BDD2A5}"/>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17" name="Straight Connector 16">
              <a:extLst>
                <a:ext uri="{FF2B5EF4-FFF2-40B4-BE49-F238E27FC236}">
                  <a16:creationId xmlns:a16="http://schemas.microsoft.com/office/drawing/2014/main" id="{7DB3A799-2E4A-017A-0539-FD25B55E9CFD}"/>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4" name="Picture Placeholder 20">
            <a:extLst>
              <a:ext uri="{FF2B5EF4-FFF2-40B4-BE49-F238E27FC236}">
                <a16:creationId xmlns:a16="http://schemas.microsoft.com/office/drawing/2014/main" id="{3CA7BC3C-93BF-7E34-7B03-D48907B1DB92}"/>
              </a:ext>
            </a:extLst>
          </p:cNvPr>
          <p:cNvSpPr>
            <a:spLocks noGrp="1"/>
          </p:cNvSpPr>
          <p:nvPr>
            <p:ph type="pic" sz="quarter" idx="10"/>
          </p:nvPr>
        </p:nvSpPr>
        <p:spPr>
          <a:xfrm>
            <a:off x="164723" y="0"/>
            <a:ext cx="6481825" cy="4572000"/>
          </a:xfrm>
          <a:solidFill>
            <a:schemeClr val="bg1">
              <a:lumMod val="85000"/>
            </a:schemeClr>
          </a:solidFill>
        </p:spPr>
        <p:txBody>
          <a:bodyPr anchor="ctr" anchorCtr="0"/>
          <a:lstStyle>
            <a:lvl1pPr algn="ctr">
              <a:defRPr/>
            </a:lvl1pPr>
          </a:lstStyle>
          <a:p>
            <a:endParaRPr lang="en-US"/>
          </a:p>
        </p:txBody>
      </p:sp>
      <p:sp>
        <p:nvSpPr>
          <p:cNvPr id="18" name="Rectangle 17" descr="Gray box">
            <a:extLst>
              <a:ext uri="{FF2B5EF4-FFF2-40B4-BE49-F238E27FC236}">
                <a16:creationId xmlns:a16="http://schemas.microsoft.com/office/drawing/2014/main" id="{CF65AACB-68D5-A141-1318-19193DE78074}"/>
              </a:ext>
            </a:extLst>
          </p:cNvPr>
          <p:cNvSpPr/>
          <p:nvPr userDrawn="1"/>
        </p:nvSpPr>
        <p:spPr>
          <a:xfrm>
            <a:off x="0" y="409198"/>
            <a:ext cx="6426401" cy="1087439"/>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19" name="Title 1">
            <a:extLst>
              <a:ext uri="{FF2B5EF4-FFF2-40B4-BE49-F238E27FC236}">
                <a16:creationId xmlns:a16="http://schemas.microsoft.com/office/drawing/2014/main" id="{DB49297E-9A03-4C69-5CB9-7FE2701FAE99}"/>
              </a:ext>
            </a:extLst>
          </p:cNvPr>
          <p:cNvSpPr>
            <a:spLocks noGrp="1"/>
          </p:cNvSpPr>
          <p:nvPr>
            <p:ph type="title"/>
          </p:nvPr>
        </p:nvSpPr>
        <p:spPr>
          <a:xfrm>
            <a:off x="211452" y="409198"/>
            <a:ext cx="6003817" cy="1081137"/>
          </a:xfrm>
        </p:spPr>
        <p:txBody>
          <a:bodyPr>
            <a:normAutofit/>
          </a:bodyPr>
          <a:lstStyle>
            <a:lvl1pPr>
              <a:defRPr sz="3200">
                <a:solidFill>
                  <a:schemeClr val="tx1"/>
                </a:solidFill>
              </a:defRPr>
            </a:lvl1pPr>
          </a:lstStyle>
          <a:p>
            <a:r>
              <a:rPr lang="en-US"/>
              <a:t>Click to edit Master title style</a:t>
            </a:r>
          </a:p>
        </p:txBody>
      </p:sp>
      <p:sp>
        <p:nvSpPr>
          <p:cNvPr id="2" name="Text Placeholder 23">
            <a:extLst>
              <a:ext uri="{FF2B5EF4-FFF2-40B4-BE49-F238E27FC236}">
                <a16:creationId xmlns:a16="http://schemas.microsoft.com/office/drawing/2014/main" id="{2D9216B3-5FB2-4586-D2B9-10CCD0C5744D}"/>
              </a:ext>
            </a:extLst>
          </p:cNvPr>
          <p:cNvSpPr>
            <a:spLocks noGrp="1"/>
          </p:cNvSpPr>
          <p:nvPr>
            <p:ph type="body" sz="quarter" idx="11"/>
          </p:nvPr>
        </p:nvSpPr>
        <p:spPr>
          <a:xfrm>
            <a:off x="401020" y="4844554"/>
            <a:ext cx="2898772" cy="3252524"/>
          </a:xfrm>
        </p:spPr>
        <p:txBody>
          <a:bodyPr/>
          <a:lstStyle>
            <a:lvl1pPr>
              <a:defRPr sz="2000" b="0" i="0">
                <a:latin typeface="Segoe UI" panose="020B0502040204020203" pitchFamily="34" charset="0"/>
                <a:cs typeface="Segoe UI" panose="020B0502040204020203" pitchFamily="34" charset="0"/>
              </a:defRPr>
            </a:lvl1pPr>
            <a:lvl2pPr>
              <a:defRPr sz="2000" b="0" i="0">
                <a:latin typeface="Segoe UI" panose="020B0502040204020203" pitchFamily="34" charset="0"/>
                <a:cs typeface="Segoe UI" panose="020B0502040204020203" pitchFamily="34" charset="0"/>
              </a:defRPr>
            </a:lvl2pPr>
            <a:lvl3pPr>
              <a:defRPr sz="2000" b="0" i="0">
                <a:latin typeface="Segoe UI" panose="020B0502040204020203" pitchFamily="34" charset="0"/>
                <a:cs typeface="Segoe UI" panose="020B0502040204020203" pitchFamily="34" charset="0"/>
              </a:defRPr>
            </a:lvl3pPr>
            <a:lvl4pPr>
              <a:defRPr sz="2000" b="0" i="0">
                <a:latin typeface="Segoe UI" panose="020B0502040204020203" pitchFamily="34" charset="0"/>
                <a:cs typeface="Segoe UI" panose="020B0502040204020203" pitchFamily="34" charset="0"/>
              </a:defRPr>
            </a:lvl4pPr>
            <a:lvl5pPr>
              <a:defRPr sz="2000" b="0" i="0">
                <a:latin typeface="Segoe UI" panose="020B0502040204020203" pitchFamily="34" charset="0"/>
                <a:cs typeface="Segoe UI" panose="020B0502040204020203" pitchFamily="34" charset="0"/>
              </a:defRPr>
            </a:lvl5pPr>
          </a:lstStyle>
          <a:p>
            <a:pPr lvl="0"/>
            <a:r>
              <a:rPr lang="en-US"/>
              <a:t>Click to edit Master text styles</a:t>
            </a:r>
          </a:p>
        </p:txBody>
      </p:sp>
      <p:sp>
        <p:nvSpPr>
          <p:cNvPr id="7" name="Text Placeholder 23">
            <a:extLst>
              <a:ext uri="{FF2B5EF4-FFF2-40B4-BE49-F238E27FC236}">
                <a16:creationId xmlns:a16="http://schemas.microsoft.com/office/drawing/2014/main" id="{795E53B7-1D9B-E6B1-4C81-7530CA858057}"/>
              </a:ext>
            </a:extLst>
          </p:cNvPr>
          <p:cNvSpPr>
            <a:spLocks noGrp="1"/>
          </p:cNvSpPr>
          <p:nvPr>
            <p:ph type="body" sz="quarter" idx="12"/>
          </p:nvPr>
        </p:nvSpPr>
        <p:spPr>
          <a:xfrm>
            <a:off x="3528533" y="4844554"/>
            <a:ext cx="2898772" cy="3252524"/>
          </a:xfrm>
        </p:spPr>
        <p:txBody>
          <a:bodyPr/>
          <a:lstStyle>
            <a:lvl1pPr>
              <a:defRPr sz="2000" b="0" i="0">
                <a:latin typeface="Segoe UI" panose="020B0502040204020203" pitchFamily="34" charset="0"/>
                <a:cs typeface="Segoe UI" panose="020B0502040204020203" pitchFamily="34" charset="0"/>
              </a:defRPr>
            </a:lvl1pPr>
            <a:lvl2pPr>
              <a:defRPr sz="2000" b="0" i="0">
                <a:latin typeface="Segoe UI" panose="020B0502040204020203" pitchFamily="34" charset="0"/>
                <a:cs typeface="Segoe UI" panose="020B0502040204020203" pitchFamily="34" charset="0"/>
              </a:defRPr>
            </a:lvl2pPr>
            <a:lvl3pPr>
              <a:defRPr sz="2000" b="0" i="0">
                <a:latin typeface="Segoe UI" panose="020B0502040204020203" pitchFamily="34" charset="0"/>
                <a:cs typeface="Segoe UI" panose="020B0502040204020203" pitchFamily="34" charset="0"/>
              </a:defRPr>
            </a:lvl3pPr>
            <a:lvl4pPr>
              <a:defRPr sz="2000" b="0" i="0">
                <a:latin typeface="Segoe UI" panose="020B0502040204020203" pitchFamily="34" charset="0"/>
                <a:cs typeface="Segoe UI" panose="020B0502040204020203" pitchFamily="34" charset="0"/>
              </a:defRPr>
            </a:lvl4pPr>
            <a:lvl5pPr>
              <a:defRPr sz="2000" b="0" i="0">
                <a:latin typeface="Segoe UI" panose="020B0502040204020203" pitchFamily="34" charset="0"/>
                <a:cs typeface="Segoe UI" panose="020B0502040204020203" pitchFamily="34" charset="0"/>
              </a:defRPr>
            </a:lvl5pPr>
          </a:lstStyle>
          <a:p>
            <a:pPr lvl="0"/>
            <a:r>
              <a:rPr lang="en-US"/>
              <a:t>Click to edit Master text styles</a:t>
            </a:r>
          </a:p>
        </p:txBody>
      </p:sp>
    </p:spTree>
    <p:extLst>
      <p:ext uri="{BB962C8B-B14F-4D97-AF65-F5344CB8AC3E}">
        <p14:creationId xmlns:p14="http://schemas.microsoft.com/office/powerpoint/2010/main" val="309875521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49_Title and Content">
    <p:bg>
      <p:bgPr>
        <a:solidFill>
          <a:schemeClr val="bg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34D376B6-5C05-4DFB-4347-79DEE983E03E}"/>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4274672D-D17D-2BCF-A16C-E90C82832F18}"/>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6D75F089-0CE8-6BE3-BA68-4343EAAD2FFF}"/>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6" name="Rectangle 5">
              <a:extLst>
                <a:ext uri="{FF2B5EF4-FFF2-40B4-BE49-F238E27FC236}">
                  <a16:creationId xmlns:a16="http://schemas.microsoft.com/office/drawing/2014/main" id="{F474A570-F180-B21F-1454-ED45D360CA08}"/>
                </a:ext>
              </a:extLst>
            </p:cNvPr>
            <p:cNvSpPr/>
            <p:nvPr userDrawn="1"/>
          </p:nvSpPr>
          <p:spPr>
            <a:xfrm>
              <a:off x="365758" y="-8985533"/>
              <a:ext cx="11455148" cy="14599998"/>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13" name="Picture 12" descr="Microsoft logo">
              <a:extLst>
                <a:ext uri="{FF2B5EF4-FFF2-40B4-BE49-F238E27FC236}">
                  <a16:creationId xmlns:a16="http://schemas.microsoft.com/office/drawing/2014/main" id="{3F5CECA7-BBE6-74B1-E00F-B3BA793EB6A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16" name="Title 1">
              <a:extLst>
                <a:ext uri="{FF2B5EF4-FFF2-40B4-BE49-F238E27FC236}">
                  <a16:creationId xmlns:a16="http://schemas.microsoft.com/office/drawing/2014/main" id="{D6749C88-3FEC-72CC-9EA1-9142D0BDD2A5}"/>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17" name="Straight Connector 16">
              <a:extLst>
                <a:ext uri="{FF2B5EF4-FFF2-40B4-BE49-F238E27FC236}">
                  <a16:creationId xmlns:a16="http://schemas.microsoft.com/office/drawing/2014/main" id="{7DB3A799-2E4A-017A-0539-FD25B55E9CFD}"/>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4" name="Picture Placeholder 20">
            <a:extLst>
              <a:ext uri="{FF2B5EF4-FFF2-40B4-BE49-F238E27FC236}">
                <a16:creationId xmlns:a16="http://schemas.microsoft.com/office/drawing/2014/main" id="{3CA7BC3C-93BF-7E34-7B03-D48907B1DB92}"/>
              </a:ext>
            </a:extLst>
          </p:cNvPr>
          <p:cNvSpPr>
            <a:spLocks noGrp="1"/>
          </p:cNvSpPr>
          <p:nvPr>
            <p:ph type="pic" sz="quarter" idx="10"/>
          </p:nvPr>
        </p:nvSpPr>
        <p:spPr>
          <a:xfrm>
            <a:off x="164723" y="0"/>
            <a:ext cx="6481825" cy="4572000"/>
          </a:xfrm>
          <a:solidFill>
            <a:schemeClr val="bg1">
              <a:lumMod val="85000"/>
            </a:schemeClr>
          </a:solidFill>
        </p:spPr>
        <p:txBody>
          <a:bodyPr anchor="ctr" anchorCtr="0"/>
          <a:lstStyle>
            <a:lvl1pPr algn="ctr">
              <a:defRPr/>
            </a:lvl1pPr>
          </a:lstStyle>
          <a:p>
            <a:endParaRPr lang="en-US"/>
          </a:p>
        </p:txBody>
      </p:sp>
      <p:sp>
        <p:nvSpPr>
          <p:cNvPr id="18" name="Rectangle 17" descr="Gray box">
            <a:extLst>
              <a:ext uri="{FF2B5EF4-FFF2-40B4-BE49-F238E27FC236}">
                <a16:creationId xmlns:a16="http://schemas.microsoft.com/office/drawing/2014/main" id="{CF65AACB-68D5-A141-1318-19193DE78074}"/>
              </a:ext>
            </a:extLst>
          </p:cNvPr>
          <p:cNvSpPr/>
          <p:nvPr userDrawn="1"/>
        </p:nvSpPr>
        <p:spPr>
          <a:xfrm>
            <a:off x="0" y="409198"/>
            <a:ext cx="6426401" cy="1087439"/>
          </a:xfrm>
          <a:prstGeom prst="rect">
            <a:avLst/>
          </a:prstGeom>
          <a:solidFill>
            <a:srgbClr val="F4364C"/>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19" name="Title 1">
            <a:extLst>
              <a:ext uri="{FF2B5EF4-FFF2-40B4-BE49-F238E27FC236}">
                <a16:creationId xmlns:a16="http://schemas.microsoft.com/office/drawing/2014/main" id="{DB49297E-9A03-4C69-5CB9-7FE2701FAE99}"/>
              </a:ext>
            </a:extLst>
          </p:cNvPr>
          <p:cNvSpPr>
            <a:spLocks noGrp="1"/>
          </p:cNvSpPr>
          <p:nvPr>
            <p:ph type="title"/>
          </p:nvPr>
        </p:nvSpPr>
        <p:spPr>
          <a:xfrm>
            <a:off x="211452" y="409198"/>
            <a:ext cx="6003817" cy="1081137"/>
          </a:xfrm>
        </p:spPr>
        <p:txBody>
          <a:bodyPr>
            <a:normAutofit/>
          </a:bodyPr>
          <a:lstStyle>
            <a:lvl1pPr>
              <a:defRPr sz="3200">
                <a:solidFill>
                  <a:schemeClr val="bg1"/>
                </a:solidFill>
              </a:defRPr>
            </a:lvl1pPr>
          </a:lstStyle>
          <a:p>
            <a:r>
              <a:rPr lang="en-US"/>
              <a:t>Click to edit Master title style</a:t>
            </a:r>
          </a:p>
        </p:txBody>
      </p:sp>
      <p:sp>
        <p:nvSpPr>
          <p:cNvPr id="2" name="Text Placeholder 23">
            <a:extLst>
              <a:ext uri="{FF2B5EF4-FFF2-40B4-BE49-F238E27FC236}">
                <a16:creationId xmlns:a16="http://schemas.microsoft.com/office/drawing/2014/main" id="{2D9216B3-5FB2-4586-D2B9-10CCD0C5744D}"/>
              </a:ext>
            </a:extLst>
          </p:cNvPr>
          <p:cNvSpPr>
            <a:spLocks noGrp="1"/>
          </p:cNvSpPr>
          <p:nvPr>
            <p:ph type="body" sz="quarter" idx="11"/>
          </p:nvPr>
        </p:nvSpPr>
        <p:spPr>
          <a:xfrm>
            <a:off x="401020" y="4844554"/>
            <a:ext cx="2898772" cy="3252524"/>
          </a:xfrm>
        </p:spPr>
        <p:txBody>
          <a:bodyPr/>
          <a:lstStyle>
            <a:lvl1pPr>
              <a:defRPr sz="2000" b="0" i="0">
                <a:latin typeface="Segoe UI" panose="020B0502040204020203" pitchFamily="34" charset="0"/>
                <a:cs typeface="Segoe UI" panose="020B0502040204020203" pitchFamily="34" charset="0"/>
              </a:defRPr>
            </a:lvl1pPr>
            <a:lvl2pPr>
              <a:defRPr sz="2000" b="0" i="0">
                <a:latin typeface="Segoe UI" panose="020B0502040204020203" pitchFamily="34" charset="0"/>
                <a:cs typeface="Segoe UI" panose="020B0502040204020203" pitchFamily="34" charset="0"/>
              </a:defRPr>
            </a:lvl2pPr>
            <a:lvl3pPr>
              <a:defRPr sz="2000" b="0" i="0">
                <a:latin typeface="Segoe UI" panose="020B0502040204020203" pitchFamily="34" charset="0"/>
                <a:cs typeface="Segoe UI" panose="020B0502040204020203" pitchFamily="34" charset="0"/>
              </a:defRPr>
            </a:lvl3pPr>
            <a:lvl4pPr>
              <a:defRPr sz="2000" b="0" i="0">
                <a:latin typeface="Segoe UI" panose="020B0502040204020203" pitchFamily="34" charset="0"/>
                <a:cs typeface="Segoe UI" panose="020B0502040204020203" pitchFamily="34" charset="0"/>
              </a:defRPr>
            </a:lvl4pPr>
            <a:lvl5pPr>
              <a:defRPr sz="2000" b="0" i="0">
                <a:latin typeface="Segoe UI" panose="020B0502040204020203" pitchFamily="34" charset="0"/>
                <a:cs typeface="Segoe UI" panose="020B0502040204020203" pitchFamily="34" charset="0"/>
              </a:defRPr>
            </a:lvl5pPr>
          </a:lstStyle>
          <a:p>
            <a:pPr lvl="0"/>
            <a:r>
              <a:rPr lang="en-US"/>
              <a:t>Click to edit Master text styles</a:t>
            </a:r>
          </a:p>
        </p:txBody>
      </p:sp>
      <p:sp>
        <p:nvSpPr>
          <p:cNvPr id="7" name="Text Placeholder 23">
            <a:extLst>
              <a:ext uri="{FF2B5EF4-FFF2-40B4-BE49-F238E27FC236}">
                <a16:creationId xmlns:a16="http://schemas.microsoft.com/office/drawing/2014/main" id="{795E53B7-1D9B-E6B1-4C81-7530CA858057}"/>
              </a:ext>
            </a:extLst>
          </p:cNvPr>
          <p:cNvSpPr>
            <a:spLocks noGrp="1"/>
          </p:cNvSpPr>
          <p:nvPr>
            <p:ph type="body" sz="quarter" idx="12"/>
          </p:nvPr>
        </p:nvSpPr>
        <p:spPr>
          <a:xfrm>
            <a:off x="3528533" y="4844554"/>
            <a:ext cx="2898772" cy="3252524"/>
          </a:xfrm>
        </p:spPr>
        <p:txBody>
          <a:bodyPr/>
          <a:lstStyle>
            <a:lvl1pPr>
              <a:defRPr sz="2000" b="0" i="0">
                <a:latin typeface="Segoe UI" panose="020B0502040204020203" pitchFamily="34" charset="0"/>
                <a:cs typeface="Segoe UI" panose="020B0502040204020203" pitchFamily="34" charset="0"/>
              </a:defRPr>
            </a:lvl1pPr>
            <a:lvl2pPr>
              <a:defRPr sz="2000" b="0" i="0">
                <a:latin typeface="Segoe UI" panose="020B0502040204020203" pitchFamily="34" charset="0"/>
                <a:cs typeface="Segoe UI" panose="020B0502040204020203" pitchFamily="34" charset="0"/>
              </a:defRPr>
            </a:lvl2pPr>
            <a:lvl3pPr>
              <a:defRPr sz="2000" b="0" i="0">
                <a:latin typeface="Segoe UI" panose="020B0502040204020203" pitchFamily="34" charset="0"/>
                <a:cs typeface="Segoe UI" panose="020B0502040204020203" pitchFamily="34" charset="0"/>
              </a:defRPr>
            </a:lvl3pPr>
            <a:lvl4pPr>
              <a:defRPr sz="2000" b="0" i="0">
                <a:latin typeface="Segoe UI" panose="020B0502040204020203" pitchFamily="34" charset="0"/>
                <a:cs typeface="Segoe UI" panose="020B0502040204020203" pitchFamily="34" charset="0"/>
              </a:defRPr>
            </a:lvl4pPr>
            <a:lvl5pPr>
              <a:defRPr sz="2000" b="0" i="0">
                <a:latin typeface="Segoe UI" panose="020B0502040204020203" pitchFamily="34" charset="0"/>
                <a:cs typeface="Segoe UI" panose="020B0502040204020203" pitchFamily="34" charset="0"/>
              </a:defRPr>
            </a:lvl5pPr>
          </a:lstStyle>
          <a:p>
            <a:pPr lvl="0"/>
            <a:r>
              <a:rPr lang="en-US"/>
              <a:t>Click to edit Master text styles</a:t>
            </a:r>
          </a:p>
        </p:txBody>
      </p:sp>
    </p:spTree>
    <p:extLst>
      <p:ext uri="{BB962C8B-B14F-4D97-AF65-F5344CB8AC3E}">
        <p14:creationId xmlns:p14="http://schemas.microsoft.com/office/powerpoint/2010/main" val="151733035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50_Title and Content">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274672D-D17D-2BCF-A16C-E90C82832F18}"/>
              </a:ext>
            </a:extLst>
          </p:cNvPr>
          <p:cNvSpPr/>
          <p:nvPr userDrawn="1"/>
        </p:nvSpPr>
        <p:spPr>
          <a:xfrm flipV="1">
            <a:off x="165069" y="8565654"/>
            <a:ext cx="6506760" cy="578345"/>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6D75F089-0CE8-6BE3-BA68-4343EAAD2FFF}"/>
              </a:ext>
            </a:extLst>
          </p:cNvPr>
          <p:cNvSpPr txBox="1">
            <a:spLocks/>
          </p:cNvSpPr>
          <p:nvPr userDrawn="1"/>
        </p:nvSpPr>
        <p:spPr>
          <a:xfrm>
            <a:off x="330287" y="8678735"/>
            <a:ext cx="1056452" cy="352182"/>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pic>
        <p:nvPicPr>
          <p:cNvPr id="13" name="Picture 12" descr="Microsoft logo">
            <a:extLst>
              <a:ext uri="{FF2B5EF4-FFF2-40B4-BE49-F238E27FC236}">
                <a16:creationId xmlns:a16="http://schemas.microsoft.com/office/drawing/2014/main" id="{3F5CECA7-BBE6-74B1-E00F-B3BA793EB6A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77889" y="8565655"/>
            <a:ext cx="1287890" cy="578345"/>
          </a:xfrm>
          <a:prstGeom prst="rect">
            <a:avLst/>
          </a:prstGeom>
        </p:spPr>
      </p:pic>
      <p:sp>
        <p:nvSpPr>
          <p:cNvPr id="16" name="Title 1">
            <a:extLst>
              <a:ext uri="{FF2B5EF4-FFF2-40B4-BE49-F238E27FC236}">
                <a16:creationId xmlns:a16="http://schemas.microsoft.com/office/drawing/2014/main" id="{D6749C88-3FEC-72CC-9EA1-9142D0BDD2A5}"/>
              </a:ext>
            </a:extLst>
          </p:cNvPr>
          <p:cNvSpPr txBox="1">
            <a:spLocks/>
          </p:cNvSpPr>
          <p:nvPr userDrawn="1"/>
        </p:nvSpPr>
        <p:spPr>
          <a:xfrm>
            <a:off x="1551957" y="8678735"/>
            <a:ext cx="3492377" cy="352182"/>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17" name="Straight Connector 16">
            <a:extLst>
              <a:ext uri="{FF2B5EF4-FFF2-40B4-BE49-F238E27FC236}">
                <a16:creationId xmlns:a16="http://schemas.microsoft.com/office/drawing/2014/main" id="{7DB3A799-2E4A-017A-0539-FD25B55E9CFD}"/>
              </a:ext>
            </a:extLst>
          </p:cNvPr>
          <p:cNvCxnSpPr/>
          <p:nvPr userDrawn="1"/>
        </p:nvCxnSpPr>
        <p:spPr>
          <a:xfrm>
            <a:off x="1446779" y="8698466"/>
            <a:ext cx="0" cy="286061"/>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nvGrpSpPr>
          <p:cNvPr id="9" name="Group 8">
            <a:extLst>
              <a:ext uri="{FF2B5EF4-FFF2-40B4-BE49-F238E27FC236}">
                <a16:creationId xmlns:a16="http://schemas.microsoft.com/office/drawing/2014/main" id="{F2FB7C78-9571-88CE-84DF-F83919176901}"/>
              </a:ext>
            </a:extLst>
          </p:cNvPr>
          <p:cNvGrpSpPr/>
          <p:nvPr userDrawn="1"/>
        </p:nvGrpSpPr>
        <p:grpSpPr>
          <a:xfrm>
            <a:off x="165070" y="1"/>
            <a:ext cx="6506760" cy="8445938"/>
            <a:chOff x="165070" y="6798363"/>
            <a:chExt cx="6506760" cy="1647575"/>
          </a:xfrm>
        </p:grpSpPr>
        <p:sp>
          <p:nvSpPr>
            <p:cNvPr id="6" name="Rectangle 5">
              <a:extLst>
                <a:ext uri="{FF2B5EF4-FFF2-40B4-BE49-F238E27FC236}">
                  <a16:creationId xmlns:a16="http://schemas.microsoft.com/office/drawing/2014/main" id="{F474A570-F180-B21F-1454-ED45D360CA08}"/>
                </a:ext>
              </a:extLst>
            </p:cNvPr>
            <p:cNvSpPr/>
            <p:nvPr userDrawn="1"/>
          </p:nvSpPr>
          <p:spPr>
            <a:xfrm>
              <a:off x="165070" y="7646503"/>
              <a:ext cx="6506760" cy="799435"/>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8" name="Rectangle 7">
              <a:extLst>
                <a:ext uri="{FF2B5EF4-FFF2-40B4-BE49-F238E27FC236}">
                  <a16:creationId xmlns:a16="http://schemas.microsoft.com/office/drawing/2014/main" id="{26724D58-B04F-2A39-5C4D-A7F36841C8F5}"/>
                </a:ext>
              </a:extLst>
            </p:cNvPr>
            <p:cNvSpPr/>
            <p:nvPr userDrawn="1"/>
          </p:nvSpPr>
          <p:spPr>
            <a:xfrm>
              <a:off x="165070" y="6798363"/>
              <a:ext cx="6506760" cy="799435"/>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grpSp>
      <p:sp>
        <p:nvSpPr>
          <p:cNvPr id="10" name="Picture Placeholder 20">
            <a:extLst>
              <a:ext uri="{FF2B5EF4-FFF2-40B4-BE49-F238E27FC236}">
                <a16:creationId xmlns:a16="http://schemas.microsoft.com/office/drawing/2014/main" id="{48416B9C-6850-9FB7-7340-97AA4B130572}"/>
              </a:ext>
            </a:extLst>
          </p:cNvPr>
          <p:cNvSpPr>
            <a:spLocks noGrp="1"/>
          </p:cNvSpPr>
          <p:nvPr>
            <p:ph type="pic" sz="quarter" idx="10"/>
          </p:nvPr>
        </p:nvSpPr>
        <p:spPr>
          <a:xfrm>
            <a:off x="165069" y="13576"/>
            <a:ext cx="3263931" cy="4084555"/>
          </a:xfrm>
          <a:solidFill>
            <a:schemeClr val="bg1">
              <a:lumMod val="85000"/>
            </a:schemeClr>
          </a:solidFill>
        </p:spPr>
        <p:txBody>
          <a:bodyPr anchor="ctr" anchorCtr="0"/>
          <a:lstStyle>
            <a:lvl1pPr algn="ctr">
              <a:defRPr/>
            </a:lvl1pPr>
          </a:lstStyle>
          <a:p>
            <a:endParaRPr lang="en-US"/>
          </a:p>
        </p:txBody>
      </p:sp>
      <p:sp>
        <p:nvSpPr>
          <p:cNvPr id="12" name="Picture Placeholder 20">
            <a:extLst>
              <a:ext uri="{FF2B5EF4-FFF2-40B4-BE49-F238E27FC236}">
                <a16:creationId xmlns:a16="http://schemas.microsoft.com/office/drawing/2014/main" id="{773376B8-9A6E-56BD-1BEE-BB6E7D3FD841}"/>
              </a:ext>
            </a:extLst>
          </p:cNvPr>
          <p:cNvSpPr>
            <a:spLocks noGrp="1"/>
          </p:cNvSpPr>
          <p:nvPr>
            <p:ph type="pic" sz="quarter" idx="11"/>
          </p:nvPr>
        </p:nvSpPr>
        <p:spPr>
          <a:xfrm>
            <a:off x="3425103" y="4368017"/>
            <a:ext cx="3263931" cy="4084555"/>
          </a:xfrm>
          <a:solidFill>
            <a:schemeClr val="bg1">
              <a:lumMod val="85000"/>
            </a:schemeClr>
          </a:solidFill>
        </p:spPr>
        <p:txBody>
          <a:bodyPr anchor="ctr" anchorCtr="0"/>
          <a:lstStyle>
            <a:lvl1pPr algn="ctr">
              <a:defRPr/>
            </a:lvl1pPr>
          </a:lstStyle>
          <a:p>
            <a:endParaRPr lang="en-US"/>
          </a:p>
        </p:txBody>
      </p:sp>
      <p:sp>
        <p:nvSpPr>
          <p:cNvPr id="15" name="Text Placeholder 23">
            <a:extLst>
              <a:ext uri="{FF2B5EF4-FFF2-40B4-BE49-F238E27FC236}">
                <a16:creationId xmlns:a16="http://schemas.microsoft.com/office/drawing/2014/main" id="{93B00C27-AE6C-61BA-C2C1-5A70755C9CE2}"/>
              </a:ext>
            </a:extLst>
          </p:cNvPr>
          <p:cNvSpPr>
            <a:spLocks noGrp="1"/>
          </p:cNvSpPr>
          <p:nvPr>
            <p:ph type="body" sz="quarter" idx="12"/>
          </p:nvPr>
        </p:nvSpPr>
        <p:spPr>
          <a:xfrm>
            <a:off x="3693246" y="1003572"/>
            <a:ext cx="2787067" cy="2892567"/>
          </a:xfrm>
        </p:spPr>
        <p:txBody>
          <a:bodyPr/>
          <a:lstStyle>
            <a:lvl1pPr>
              <a:defRPr sz="1800" b="0" i="0">
                <a:latin typeface="Segoe UI" panose="020B0502040204020203" pitchFamily="34" charset="0"/>
                <a:cs typeface="Segoe UI" panose="020B0502040204020203" pitchFamily="34" charset="0"/>
              </a:defRPr>
            </a:lvl1pPr>
            <a:lvl2pPr>
              <a:defRPr sz="1400" b="0" i="0">
                <a:latin typeface="Segoe UI" panose="020B0502040204020203" pitchFamily="34" charset="0"/>
                <a:cs typeface="Segoe UI" panose="020B0502040204020203" pitchFamily="34" charset="0"/>
              </a:defRPr>
            </a:lvl2pPr>
            <a:lvl3pPr>
              <a:defRPr sz="1400" b="0" i="0">
                <a:latin typeface="Segoe UI" panose="020B0502040204020203" pitchFamily="34" charset="0"/>
                <a:cs typeface="Segoe UI" panose="020B0502040204020203" pitchFamily="34" charset="0"/>
              </a:defRPr>
            </a:lvl3pPr>
            <a:lvl4pPr>
              <a:defRPr sz="1400" b="0" i="0">
                <a:latin typeface="Segoe UI" panose="020B0502040204020203" pitchFamily="34" charset="0"/>
                <a:cs typeface="Segoe UI" panose="020B0502040204020203" pitchFamily="34" charset="0"/>
              </a:defRPr>
            </a:lvl4pPr>
            <a:lvl5pPr>
              <a:defRPr sz="1400" b="0" i="0">
                <a:latin typeface="Segoe UI" panose="020B0502040204020203" pitchFamily="34" charset="0"/>
                <a:cs typeface="Segoe UI" panose="020B0502040204020203" pitchFamily="34" charset="0"/>
              </a:defRPr>
            </a:lvl5pPr>
          </a:lstStyle>
          <a:p>
            <a:pPr lvl="0"/>
            <a:r>
              <a:rPr lang="en-US"/>
              <a:t>Click to edit Master text styles</a:t>
            </a:r>
          </a:p>
        </p:txBody>
      </p:sp>
      <p:sp>
        <p:nvSpPr>
          <p:cNvPr id="20" name="Title 1">
            <a:extLst>
              <a:ext uri="{FF2B5EF4-FFF2-40B4-BE49-F238E27FC236}">
                <a16:creationId xmlns:a16="http://schemas.microsoft.com/office/drawing/2014/main" id="{C08904E4-B643-88C3-38E8-3210D2BCCC4D}"/>
              </a:ext>
            </a:extLst>
          </p:cNvPr>
          <p:cNvSpPr>
            <a:spLocks noGrp="1"/>
          </p:cNvSpPr>
          <p:nvPr>
            <p:ph type="title" hasCustomPrompt="1"/>
          </p:nvPr>
        </p:nvSpPr>
        <p:spPr>
          <a:xfrm>
            <a:off x="3693246" y="201776"/>
            <a:ext cx="2787067" cy="648166"/>
          </a:xfrm>
        </p:spPr>
        <p:txBody>
          <a:bodyPr>
            <a:noAutofit/>
          </a:bodyPr>
          <a:lstStyle>
            <a:lvl1pPr>
              <a:defRPr sz="2800">
                <a:solidFill>
                  <a:srgbClr val="2A446F"/>
                </a:solidFill>
              </a:defRPr>
            </a:lvl1pPr>
          </a:lstStyle>
          <a:p>
            <a:r>
              <a:rPr lang="en-US"/>
              <a:t>Click to edit title</a:t>
            </a:r>
          </a:p>
        </p:txBody>
      </p:sp>
      <p:sp>
        <p:nvSpPr>
          <p:cNvPr id="21" name="Text Placeholder 23">
            <a:extLst>
              <a:ext uri="{FF2B5EF4-FFF2-40B4-BE49-F238E27FC236}">
                <a16:creationId xmlns:a16="http://schemas.microsoft.com/office/drawing/2014/main" id="{26D40BB0-0040-1BF8-AE7D-B5D1DDAE109E}"/>
              </a:ext>
            </a:extLst>
          </p:cNvPr>
          <p:cNvSpPr>
            <a:spLocks noGrp="1"/>
          </p:cNvSpPr>
          <p:nvPr>
            <p:ph type="body" sz="quarter" idx="13"/>
          </p:nvPr>
        </p:nvSpPr>
        <p:spPr>
          <a:xfrm>
            <a:off x="327194" y="5416546"/>
            <a:ext cx="2787067" cy="2892567"/>
          </a:xfrm>
        </p:spPr>
        <p:txBody>
          <a:bodyPr/>
          <a:lstStyle>
            <a:lvl1pPr>
              <a:defRPr sz="1800" b="0" i="0">
                <a:latin typeface="Segoe UI" panose="020B0502040204020203" pitchFamily="34" charset="0"/>
                <a:cs typeface="Segoe UI" panose="020B0502040204020203" pitchFamily="34" charset="0"/>
              </a:defRPr>
            </a:lvl1pPr>
            <a:lvl2pPr>
              <a:defRPr sz="1400" b="0" i="0">
                <a:latin typeface="Segoe UI" panose="020B0502040204020203" pitchFamily="34" charset="0"/>
                <a:cs typeface="Segoe UI" panose="020B0502040204020203" pitchFamily="34" charset="0"/>
              </a:defRPr>
            </a:lvl2pPr>
            <a:lvl3pPr>
              <a:defRPr sz="1400" b="0" i="0">
                <a:latin typeface="Segoe UI" panose="020B0502040204020203" pitchFamily="34" charset="0"/>
                <a:cs typeface="Segoe UI" panose="020B0502040204020203" pitchFamily="34" charset="0"/>
              </a:defRPr>
            </a:lvl3pPr>
            <a:lvl4pPr>
              <a:defRPr sz="1400" b="0" i="0">
                <a:latin typeface="Segoe UI" panose="020B0502040204020203" pitchFamily="34" charset="0"/>
                <a:cs typeface="Segoe UI" panose="020B0502040204020203" pitchFamily="34" charset="0"/>
              </a:defRPr>
            </a:lvl4pPr>
            <a:lvl5pPr>
              <a:defRPr sz="1400" b="0" i="0">
                <a:latin typeface="Segoe UI" panose="020B0502040204020203" pitchFamily="34" charset="0"/>
                <a:cs typeface="Segoe UI" panose="020B0502040204020203" pitchFamily="34" charset="0"/>
              </a:defRPr>
            </a:lvl5pPr>
          </a:lstStyle>
          <a:p>
            <a:pPr lvl="0"/>
            <a:r>
              <a:rPr lang="en-US"/>
              <a:t>Click to edit Master text styles</a:t>
            </a:r>
          </a:p>
        </p:txBody>
      </p:sp>
      <p:sp>
        <p:nvSpPr>
          <p:cNvPr id="24" name="Text Placeholder 23">
            <a:extLst>
              <a:ext uri="{FF2B5EF4-FFF2-40B4-BE49-F238E27FC236}">
                <a16:creationId xmlns:a16="http://schemas.microsoft.com/office/drawing/2014/main" id="{AB8D24F1-35C3-4D42-53FB-BB30CD22CBC6}"/>
              </a:ext>
            </a:extLst>
          </p:cNvPr>
          <p:cNvSpPr>
            <a:spLocks noGrp="1"/>
          </p:cNvSpPr>
          <p:nvPr>
            <p:ph type="body" sz="quarter" idx="14" hasCustomPrompt="1"/>
          </p:nvPr>
        </p:nvSpPr>
        <p:spPr>
          <a:xfrm>
            <a:off x="327025" y="4479925"/>
            <a:ext cx="2787650" cy="741363"/>
          </a:xfrm>
        </p:spPr>
        <p:txBody>
          <a:bodyPr anchor="ctr" anchorCtr="0"/>
          <a:lstStyle>
            <a:lvl1pPr marL="0" indent="0">
              <a:buNone/>
              <a:defRPr sz="2800" b="1" i="0">
                <a:solidFill>
                  <a:srgbClr val="2A446F"/>
                </a:solidFill>
                <a:latin typeface="Segoe UI Semibold" panose="020B0502040204020203" pitchFamily="34" charset="0"/>
                <a:cs typeface="Segoe UI Semibold" panose="020B0502040204020203" pitchFamily="34" charset="0"/>
              </a:defRPr>
            </a:lvl1pPr>
            <a:lvl5pPr marL="2438340" indent="0">
              <a:buNone/>
              <a:defRPr sz="2800"/>
            </a:lvl5pPr>
          </a:lstStyle>
          <a:p>
            <a:pPr lvl="0"/>
            <a:r>
              <a:rPr lang="en-US"/>
              <a:t>Click to edit title</a:t>
            </a:r>
          </a:p>
        </p:txBody>
      </p:sp>
    </p:spTree>
    <p:extLst>
      <p:ext uri="{BB962C8B-B14F-4D97-AF65-F5344CB8AC3E}">
        <p14:creationId xmlns:p14="http://schemas.microsoft.com/office/powerpoint/2010/main" val="209664554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Black hyperlink and grey backgroun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4B655BA-10A4-4A57-89DB-CFFBE1CA1E33}"/>
              </a:ext>
            </a:extLst>
          </p:cNvPr>
          <p:cNvSpPr>
            <a:spLocks noGrp="1"/>
          </p:cNvSpPr>
          <p:nvPr>
            <p:ph type="title"/>
          </p:nvPr>
        </p:nvSpPr>
        <p:spPr>
          <a:xfrm>
            <a:off x="222313" y="609600"/>
            <a:ext cx="6197918" cy="1477328"/>
          </a:xfrm>
        </p:spPr>
        <p:txBody>
          <a:bodyPr/>
          <a:lstStyle/>
          <a:p>
            <a:r>
              <a:rPr lang="en-US"/>
              <a:t>Click to edit Master title style</a:t>
            </a:r>
          </a:p>
        </p:txBody>
      </p:sp>
      <p:sp>
        <p:nvSpPr>
          <p:cNvPr id="4" name="Text Placeholder 3"/>
          <p:cNvSpPr>
            <a:spLocks noGrp="1"/>
          </p:cNvSpPr>
          <p:nvPr>
            <p:ph type="body" sz="quarter" idx="10"/>
          </p:nvPr>
        </p:nvSpPr>
        <p:spPr>
          <a:xfrm>
            <a:off x="221259" y="1912494"/>
            <a:ext cx="6197918" cy="2724849"/>
          </a:xfrm>
        </p:spPr>
        <p:txBody>
          <a:bodyPr wrap="square">
            <a:spAutoFit/>
          </a:bodyPr>
          <a:lstStyle>
            <a:lvl1pPr marL="0" indent="0">
              <a:buNone/>
              <a:defRPr/>
            </a:lvl1pPr>
            <a:lvl2pPr marL="304792" indent="0">
              <a:buNone/>
              <a:defRPr/>
            </a:lvl2pPr>
            <a:lvl3pPr marL="609585" indent="0">
              <a:buNone/>
              <a:defRPr/>
            </a:lvl3pPr>
            <a:lvl4pPr marL="914377" indent="0">
              <a:buNone/>
              <a:defRPr/>
            </a:lvl4pPr>
            <a:lvl5pPr marL="121917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5" name="Group 44">
            <a:extLst>
              <a:ext uri="{FF2B5EF4-FFF2-40B4-BE49-F238E27FC236}">
                <a16:creationId xmlns:a16="http://schemas.microsoft.com/office/drawing/2014/main" id="{749E0CB9-0453-EA02-D8B4-8B114CCE4153}"/>
              </a:ext>
            </a:extLst>
          </p:cNvPr>
          <p:cNvGrpSpPr/>
          <p:nvPr userDrawn="1"/>
        </p:nvGrpSpPr>
        <p:grpSpPr>
          <a:xfrm>
            <a:off x="-2" y="0"/>
            <a:ext cx="6858002" cy="9165165"/>
            <a:chOff x="-2" y="0"/>
            <a:chExt cx="12192002" cy="6873873"/>
          </a:xfrm>
        </p:grpSpPr>
        <p:sp>
          <p:nvSpPr>
            <p:cNvPr id="6" name="Straight Connector 8">
              <a:extLst>
                <a:ext uri="{FF2B5EF4-FFF2-40B4-BE49-F238E27FC236}">
                  <a16:creationId xmlns:a16="http://schemas.microsoft.com/office/drawing/2014/main" id="{063EFA4D-FFC7-82B1-5C07-3B7C0B254D34}"/>
                </a:ext>
              </a:extLst>
            </p:cNvPr>
            <p:cNvSpPr/>
            <p:nvPr/>
          </p:nvSpPr>
          <p:spPr>
            <a:xfrm flipH="1">
              <a:off x="375918" y="15873"/>
              <a:ext cx="1" cy="6858000"/>
            </a:xfrm>
            <a:prstGeom prst="line">
              <a:avLst/>
            </a:prstGeom>
            <a:noFill/>
            <a:ln w="6350" cap="flat">
              <a:solidFill>
                <a:srgbClr val="D9D9D9"/>
              </a:solidFill>
              <a:prstDash val="solid"/>
              <a:miter lim="800000"/>
            </a:ln>
            <a:effectLst/>
          </p:spPr>
          <p:txBody>
            <a:bodyPr wrap="square" lIns="45719" tIns="45719" rIns="45719" bIns="45719" numCol="1" anchor="t">
              <a:noAutofit/>
            </a:bodyPr>
            <a:lstStyle/>
            <a:p>
              <a:endParaRPr sz="2400"/>
            </a:p>
          </p:txBody>
        </p:sp>
        <p:sp>
          <p:nvSpPr>
            <p:cNvPr id="8" name="Straight Connector 9">
              <a:extLst>
                <a:ext uri="{FF2B5EF4-FFF2-40B4-BE49-F238E27FC236}">
                  <a16:creationId xmlns:a16="http://schemas.microsoft.com/office/drawing/2014/main" id="{52EB1E07-7C33-9BB1-82E4-CB3C0084C6A1}"/>
                </a:ext>
              </a:extLst>
            </p:cNvPr>
            <p:cNvSpPr/>
            <p:nvPr/>
          </p:nvSpPr>
          <p:spPr>
            <a:xfrm flipH="1">
              <a:off x="11816079" y="0"/>
              <a:ext cx="1" cy="6858000"/>
            </a:xfrm>
            <a:prstGeom prst="line">
              <a:avLst/>
            </a:prstGeom>
            <a:noFill/>
            <a:ln w="6350" cap="flat">
              <a:solidFill>
                <a:srgbClr val="D9D9D9"/>
              </a:solidFill>
              <a:prstDash val="solid"/>
              <a:miter lim="800000"/>
            </a:ln>
            <a:effectLst/>
          </p:spPr>
          <p:txBody>
            <a:bodyPr wrap="square" lIns="45719" tIns="45719" rIns="45719" bIns="45719" numCol="1" anchor="t">
              <a:noAutofit/>
            </a:bodyPr>
            <a:lstStyle/>
            <a:p>
              <a:endParaRPr sz="2400"/>
            </a:p>
          </p:txBody>
        </p:sp>
        <p:sp>
          <p:nvSpPr>
            <p:cNvPr id="9" name="Straight Connector 10">
              <a:extLst>
                <a:ext uri="{FF2B5EF4-FFF2-40B4-BE49-F238E27FC236}">
                  <a16:creationId xmlns:a16="http://schemas.microsoft.com/office/drawing/2014/main" id="{2FE7630E-D404-B4B1-121A-E07E106D1F0A}"/>
                </a:ext>
              </a:extLst>
            </p:cNvPr>
            <p:cNvSpPr/>
            <p:nvPr/>
          </p:nvSpPr>
          <p:spPr>
            <a:xfrm flipH="1" flipV="1">
              <a:off x="-2" y="365125"/>
              <a:ext cx="12192001" cy="1"/>
            </a:xfrm>
            <a:prstGeom prst="line">
              <a:avLst/>
            </a:prstGeom>
            <a:noFill/>
            <a:ln w="6350" cap="flat">
              <a:solidFill>
                <a:srgbClr val="D9D9D9"/>
              </a:solidFill>
              <a:prstDash val="solid"/>
              <a:miter lim="800000"/>
            </a:ln>
            <a:effectLst/>
          </p:spPr>
          <p:txBody>
            <a:bodyPr wrap="square" lIns="45719" tIns="45719" rIns="45719" bIns="45719" numCol="1" anchor="t">
              <a:noAutofit/>
            </a:bodyPr>
            <a:lstStyle/>
            <a:p>
              <a:endParaRPr sz="2400"/>
            </a:p>
          </p:txBody>
        </p:sp>
        <p:sp>
          <p:nvSpPr>
            <p:cNvPr id="10" name="Straight Connector 15">
              <a:extLst>
                <a:ext uri="{FF2B5EF4-FFF2-40B4-BE49-F238E27FC236}">
                  <a16:creationId xmlns:a16="http://schemas.microsoft.com/office/drawing/2014/main" id="{61B7AF3F-6A54-2FB2-264B-353E79A64308}"/>
                </a:ext>
              </a:extLst>
            </p:cNvPr>
            <p:cNvSpPr/>
            <p:nvPr/>
          </p:nvSpPr>
          <p:spPr>
            <a:xfrm flipH="1" flipV="1">
              <a:off x="-1" y="6459657"/>
              <a:ext cx="12192001" cy="1"/>
            </a:xfrm>
            <a:prstGeom prst="line">
              <a:avLst/>
            </a:prstGeom>
            <a:noFill/>
            <a:ln w="6350" cap="flat">
              <a:solidFill>
                <a:srgbClr val="D9D9D9"/>
              </a:solidFill>
              <a:prstDash val="solid"/>
              <a:miter lim="800000"/>
            </a:ln>
            <a:effectLst/>
          </p:spPr>
          <p:txBody>
            <a:bodyPr wrap="square" lIns="45719" tIns="45719" rIns="45719" bIns="45719" numCol="1" anchor="t">
              <a:noAutofit/>
            </a:bodyPr>
            <a:lstStyle/>
            <a:p>
              <a:endParaRPr sz="2400"/>
            </a:p>
          </p:txBody>
        </p:sp>
        <p:sp>
          <p:nvSpPr>
            <p:cNvPr id="11" name="Straight Connector 16">
              <a:extLst>
                <a:ext uri="{FF2B5EF4-FFF2-40B4-BE49-F238E27FC236}">
                  <a16:creationId xmlns:a16="http://schemas.microsoft.com/office/drawing/2014/main" id="{7133C081-1981-0F96-E85B-A2F2E76FF076}"/>
                </a:ext>
              </a:extLst>
            </p:cNvPr>
            <p:cNvSpPr/>
            <p:nvPr/>
          </p:nvSpPr>
          <p:spPr>
            <a:xfrm flipH="1">
              <a:off x="6085839" y="0"/>
              <a:ext cx="1" cy="6858000"/>
            </a:xfrm>
            <a:prstGeom prst="line">
              <a:avLst/>
            </a:prstGeom>
            <a:noFill/>
            <a:ln w="6350" cap="flat">
              <a:solidFill>
                <a:srgbClr val="D9D9D9"/>
              </a:solidFill>
              <a:prstDash val="solid"/>
              <a:miter lim="800000"/>
            </a:ln>
            <a:effectLst/>
          </p:spPr>
          <p:txBody>
            <a:bodyPr wrap="square" lIns="45719" tIns="45719" rIns="45719" bIns="45719" numCol="1" anchor="t">
              <a:noAutofit/>
            </a:bodyPr>
            <a:lstStyle/>
            <a:p>
              <a:endParaRPr sz="2400"/>
            </a:p>
          </p:txBody>
        </p:sp>
        <p:sp>
          <p:nvSpPr>
            <p:cNvPr id="12" name="Straight Connector 27">
              <a:extLst>
                <a:ext uri="{FF2B5EF4-FFF2-40B4-BE49-F238E27FC236}">
                  <a16:creationId xmlns:a16="http://schemas.microsoft.com/office/drawing/2014/main" id="{7DC284BE-5388-13BA-7B18-D25EC541F36A}"/>
                </a:ext>
              </a:extLst>
            </p:cNvPr>
            <p:cNvSpPr/>
            <p:nvPr/>
          </p:nvSpPr>
          <p:spPr>
            <a:xfrm flipH="1">
              <a:off x="1645919" y="0"/>
              <a:ext cx="1" cy="6858000"/>
            </a:xfrm>
            <a:prstGeom prst="line">
              <a:avLst/>
            </a:prstGeom>
            <a:noFill/>
            <a:ln w="6350" cap="flat">
              <a:solidFill>
                <a:srgbClr val="D9D9D9"/>
              </a:solidFill>
              <a:prstDash val="solid"/>
              <a:miter lim="800000"/>
            </a:ln>
            <a:effectLst/>
          </p:spPr>
          <p:txBody>
            <a:bodyPr wrap="square" lIns="45719" tIns="45719" rIns="45719" bIns="45719" numCol="1" anchor="t">
              <a:noAutofit/>
            </a:bodyPr>
            <a:lstStyle/>
            <a:p>
              <a:endParaRPr sz="2400"/>
            </a:p>
          </p:txBody>
        </p:sp>
        <p:sp>
          <p:nvSpPr>
            <p:cNvPr id="13" name="Straight Connector 28">
              <a:extLst>
                <a:ext uri="{FF2B5EF4-FFF2-40B4-BE49-F238E27FC236}">
                  <a16:creationId xmlns:a16="http://schemas.microsoft.com/office/drawing/2014/main" id="{B26BC217-B4AB-6008-FC42-E15135D89088}"/>
                </a:ext>
              </a:extLst>
            </p:cNvPr>
            <p:cNvSpPr/>
            <p:nvPr/>
          </p:nvSpPr>
          <p:spPr>
            <a:xfrm flipH="1">
              <a:off x="2926079" y="0"/>
              <a:ext cx="1" cy="6858000"/>
            </a:xfrm>
            <a:prstGeom prst="line">
              <a:avLst/>
            </a:prstGeom>
            <a:noFill/>
            <a:ln w="6350" cap="flat">
              <a:solidFill>
                <a:srgbClr val="D9D9D9"/>
              </a:solidFill>
              <a:prstDash val="solid"/>
              <a:miter lim="800000"/>
            </a:ln>
            <a:effectLst/>
          </p:spPr>
          <p:txBody>
            <a:bodyPr wrap="square" lIns="45719" tIns="45719" rIns="45719" bIns="45719" numCol="1" anchor="t">
              <a:noAutofit/>
            </a:bodyPr>
            <a:lstStyle/>
            <a:p>
              <a:endParaRPr sz="2400"/>
            </a:p>
          </p:txBody>
        </p:sp>
        <p:sp>
          <p:nvSpPr>
            <p:cNvPr id="14" name="Straight Connector 29">
              <a:extLst>
                <a:ext uri="{FF2B5EF4-FFF2-40B4-BE49-F238E27FC236}">
                  <a16:creationId xmlns:a16="http://schemas.microsoft.com/office/drawing/2014/main" id="{9D9564CE-8BAB-F14C-6C3F-317C774B4514}"/>
                </a:ext>
              </a:extLst>
            </p:cNvPr>
            <p:cNvSpPr/>
            <p:nvPr/>
          </p:nvSpPr>
          <p:spPr>
            <a:xfrm flipH="1">
              <a:off x="4196079" y="0"/>
              <a:ext cx="1" cy="6858000"/>
            </a:xfrm>
            <a:prstGeom prst="line">
              <a:avLst/>
            </a:prstGeom>
            <a:noFill/>
            <a:ln w="6350" cap="flat">
              <a:solidFill>
                <a:srgbClr val="D9D9D9"/>
              </a:solidFill>
              <a:prstDash val="solid"/>
              <a:miter lim="800000"/>
            </a:ln>
            <a:effectLst/>
          </p:spPr>
          <p:txBody>
            <a:bodyPr wrap="square" lIns="45719" tIns="45719" rIns="45719" bIns="45719" numCol="1" anchor="t">
              <a:noAutofit/>
            </a:bodyPr>
            <a:lstStyle/>
            <a:p>
              <a:endParaRPr sz="2400"/>
            </a:p>
          </p:txBody>
        </p:sp>
        <p:sp>
          <p:nvSpPr>
            <p:cNvPr id="15" name="Straight Connector 30">
              <a:extLst>
                <a:ext uri="{FF2B5EF4-FFF2-40B4-BE49-F238E27FC236}">
                  <a16:creationId xmlns:a16="http://schemas.microsoft.com/office/drawing/2014/main" id="{1E5CD9AC-BF61-1BD2-9E94-31724E1455A9}"/>
                </a:ext>
              </a:extLst>
            </p:cNvPr>
            <p:cNvSpPr/>
            <p:nvPr/>
          </p:nvSpPr>
          <p:spPr>
            <a:xfrm flipH="1">
              <a:off x="5466079" y="0"/>
              <a:ext cx="1" cy="6858000"/>
            </a:xfrm>
            <a:prstGeom prst="line">
              <a:avLst/>
            </a:prstGeom>
            <a:noFill/>
            <a:ln w="6350" cap="flat">
              <a:solidFill>
                <a:srgbClr val="D9D9D9"/>
              </a:solidFill>
              <a:prstDash val="solid"/>
              <a:miter lim="800000"/>
            </a:ln>
            <a:effectLst/>
          </p:spPr>
          <p:txBody>
            <a:bodyPr wrap="square" lIns="45719" tIns="45719" rIns="45719" bIns="45719" numCol="1" anchor="t">
              <a:noAutofit/>
            </a:bodyPr>
            <a:lstStyle/>
            <a:p>
              <a:endParaRPr sz="2400"/>
            </a:p>
          </p:txBody>
        </p:sp>
        <p:sp>
          <p:nvSpPr>
            <p:cNvPr id="16" name="Straight Connector 31">
              <a:extLst>
                <a:ext uri="{FF2B5EF4-FFF2-40B4-BE49-F238E27FC236}">
                  <a16:creationId xmlns:a16="http://schemas.microsoft.com/office/drawing/2014/main" id="{526494DB-CF98-E5DC-7C75-E2239A12C62D}"/>
                </a:ext>
              </a:extLst>
            </p:cNvPr>
            <p:cNvSpPr/>
            <p:nvPr/>
          </p:nvSpPr>
          <p:spPr>
            <a:xfrm flipH="1">
              <a:off x="6736079" y="0"/>
              <a:ext cx="1" cy="6858000"/>
            </a:xfrm>
            <a:prstGeom prst="line">
              <a:avLst/>
            </a:prstGeom>
            <a:noFill/>
            <a:ln w="6350" cap="flat">
              <a:solidFill>
                <a:srgbClr val="D9D9D9"/>
              </a:solidFill>
              <a:prstDash val="solid"/>
              <a:miter lim="800000"/>
            </a:ln>
            <a:effectLst/>
          </p:spPr>
          <p:txBody>
            <a:bodyPr wrap="square" lIns="45719" tIns="45719" rIns="45719" bIns="45719" numCol="1" anchor="t">
              <a:noAutofit/>
            </a:bodyPr>
            <a:lstStyle/>
            <a:p>
              <a:endParaRPr sz="2400"/>
            </a:p>
          </p:txBody>
        </p:sp>
        <p:sp>
          <p:nvSpPr>
            <p:cNvPr id="17" name="Straight Connector 32">
              <a:extLst>
                <a:ext uri="{FF2B5EF4-FFF2-40B4-BE49-F238E27FC236}">
                  <a16:creationId xmlns:a16="http://schemas.microsoft.com/office/drawing/2014/main" id="{381881B5-5353-46AC-561C-9293861C9728}"/>
                </a:ext>
              </a:extLst>
            </p:cNvPr>
            <p:cNvSpPr/>
            <p:nvPr/>
          </p:nvSpPr>
          <p:spPr>
            <a:xfrm flipH="1">
              <a:off x="8006079" y="0"/>
              <a:ext cx="1" cy="6858000"/>
            </a:xfrm>
            <a:prstGeom prst="line">
              <a:avLst/>
            </a:prstGeom>
            <a:noFill/>
            <a:ln w="6350" cap="flat">
              <a:solidFill>
                <a:srgbClr val="D9D9D9"/>
              </a:solidFill>
              <a:prstDash val="solid"/>
              <a:miter lim="800000"/>
            </a:ln>
            <a:effectLst/>
          </p:spPr>
          <p:txBody>
            <a:bodyPr wrap="square" lIns="45719" tIns="45719" rIns="45719" bIns="45719" numCol="1" anchor="t">
              <a:noAutofit/>
            </a:bodyPr>
            <a:lstStyle/>
            <a:p>
              <a:endParaRPr sz="2400"/>
            </a:p>
          </p:txBody>
        </p:sp>
        <p:sp>
          <p:nvSpPr>
            <p:cNvPr id="18" name="Straight Connector 33">
              <a:extLst>
                <a:ext uri="{FF2B5EF4-FFF2-40B4-BE49-F238E27FC236}">
                  <a16:creationId xmlns:a16="http://schemas.microsoft.com/office/drawing/2014/main" id="{968D8B4A-25C0-1705-0824-4DB771E0097E}"/>
                </a:ext>
              </a:extLst>
            </p:cNvPr>
            <p:cNvSpPr/>
            <p:nvPr/>
          </p:nvSpPr>
          <p:spPr>
            <a:xfrm flipH="1">
              <a:off x="9286239" y="0"/>
              <a:ext cx="1" cy="6858000"/>
            </a:xfrm>
            <a:prstGeom prst="line">
              <a:avLst/>
            </a:prstGeom>
            <a:noFill/>
            <a:ln w="6350" cap="flat">
              <a:solidFill>
                <a:srgbClr val="D9D9D9"/>
              </a:solidFill>
              <a:prstDash val="solid"/>
              <a:miter lim="800000"/>
            </a:ln>
            <a:effectLst/>
          </p:spPr>
          <p:txBody>
            <a:bodyPr wrap="square" lIns="45719" tIns="45719" rIns="45719" bIns="45719" numCol="1" anchor="t">
              <a:noAutofit/>
            </a:bodyPr>
            <a:lstStyle/>
            <a:p>
              <a:endParaRPr sz="2400"/>
            </a:p>
          </p:txBody>
        </p:sp>
        <p:sp>
          <p:nvSpPr>
            <p:cNvPr id="19" name="Straight Connector 34">
              <a:extLst>
                <a:ext uri="{FF2B5EF4-FFF2-40B4-BE49-F238E27FC236}">
                  <a16:creationId xmlns:a16="http://schemas.microsoft.com/office/drawing/2014/main" id="{8E418831-FF60-2D45-E165-2EF6B10D7F11}"/>
                </a:ext>
              </a:extLst>
            </p:cNvPr>
            <p:cNvSpPr/>
            <p:nvPr/>
          </p:nvSpPr>
          <p:spPr>
            <a:xfrm flipH="1">
              <a:off x="10556239" y="0"/>
              <a:ext cx="1" cy="6858000"/>
            </a:xfrm>
            <a:prstGeom prst="line">
              <a:avLst/>
            </a:prstGeom>
            <a:noFill/>
            <a:ln w="6350" cap="flat">
              <a:solidFill>
                <a:srgbClr val="D9D9D9"/>
              </a:solidFill>
              <a:prstDash val="solid"/>
              <a:miter lim="800000"/>
            </a:ln>
            <a:effectLst/>
          </p:spPr>
          <p:txBody>
            <a:bodyPr wrap="square" lIns="45719" tIns="45719" rIns="45719" bIns="45719" numCol="1" anchor="t">
              <a:noAutofit/>
            </a:bodyPr>
            <a:lstStyle/>
            <a:p>
              <a:endParaRPr sz="2400"/>
            </a:p>
          </p:txBody>
        </p:sp>
        <p:sp>
          <p:nvSpPr>
            <p:cNvPr id="20" name="Straight Connector 39">
              <a:extLst>
                <a:ext uri="{FF2B5EF4-FFF2-40B4-BE49-F238E27FC236}">
                  <a16:creationId xmlns:a16="http://schemas.microsoft.com/office/drawing/2014/main" id="{BBE17821-BB4A-7DFF-A8CF-6FDB5E3621E6}"/>
                </a:ext>
              </a:extLst>
            </p:cNvPr>
            <p:cNvSpPr/>
            <p:nvPr/>
          </p:nvSpPr>
          <p:spPr>
            <a:xfrm flipH="1" flipV="1">
              <a:off x="-1" y="2427604"/>
              <a:ext cx="12192001" cy="1"/>
            </a:xfrm>
            <a:prstGeom prst="line">
              <a:avLst/>
            </a:prstGeom>
            <a:noFill/>
            <a:ln w="6350" cap="flat">
              <a:solidFill>
                <a:srgbClr val="D9D9D9"/>
              </a:solidFill>
              <a:prstDash val="solid"/>
              <a:miter lim="800000"/>
            </a:ln>
            <a:effectLst/>
          </p:spPr>
          <p:txBody>
            <a:bodyPr wrap="square" lIns="45719" tIns="45719" rIns="45719" bIns="45719" numCol="1" anchor="t">
              <a:noAutofit/>
            </a:bodyPr>
            <a:lstStyle/>
            <a:p>
              <a:endParaRPr sz="2400"/>
            </a:p>
          </p:txBody>
        </p:sp>
        <p:sp>
          <p:nvSpPr>
            <p:cNvPr id="21" name="Straight Connector 40">
              <a:extLst>
                <a:ext uri="{FF2B5EF4-FFF2-40B4-BE49-F238E27FC236}">
                  <a16:creationId xmlns:a16="http://schemas.microsoft.com/office/drawing/2014/main" id="{67B128BA-FDB4-DC05-4D8A-2D0C2014B0C5}"/>
                </a:ext>
              </a:extLst>
            </p:cNvPr>
            <p:cNvSpPr/>
            <p:nvPr/>
          </p:nvSpPr>
          <p:spPr>
            <a:xfrm flipH="1" flipV="1">
              <a:off x="-1" y="4469764"/>
              <a:ext cx="12192001" cy="1"/>
            </a:xfrm>
            <a:prstGeom prst="line">
              <a:avLst/>
            </a:prstGeom>
            <a:noFill/>
            <a:ln w="6350" cap="flat">
              <a:solidFill>
                <a:srgbClr val="D9D9D9"/>
              </a:solidFill>
              <a:prstDash val="solid"/>
              <a:miter lim="800000"/>
            </a:ln>
            <a:effectLst/>
          </p:spPr>
          <p:txBody>
            <a:bodyPr wrap="square" lIns="45719" tIns="45719" rIns="45719" bIns="45719" numCol="1" anchor="t">
              <a:noAutofit/>
            </a:bodyPr>
            <a:lstStyle/>
            <a:p>
              <a:endParaRPr sz="2400"/>
            </a:p>
          </p:txBody>
        </p:sp>
        <p:sp>
          <p:nvSpPr>
            <p:cNvPr id="22" name="Straight Connector 43">
              <a:extLst>
                <a:ext uri="{FF2B5EF4-FFF2-40B4-BE49-F238E27FC236}">
                  <a16:creationId xmlns:a16="http://schemas.microsoft.com/office/drawing/2014/main" id="{5CEDABE2-0F21-5792-8289-3621443CD7E1}"/>
                </a:ext>
              </a:extLst>
            </p:cNvPr>
            <p:cNvSpPr/>
            <p:nvPr/>
          </p:nvSpPr>
          <p:spPr>
            <a:xfrm flipH="1" flipV="1">
              <a:off x="-2" y="3423284"/>
              <a:ext cx="12192001" cy="1"/>
            </a:xfrm>
            <a:prstGeom prst="line">
              <a:avLst/>
            </a:prstGeom>
            <a:noFill/>
            <a:ln w="6350" cap="flat">
              <a:solidFill>
                <a:srgbClr val="D9D9D9"/>
              </a:solidFill>
              <a:prstDash val="solid"/>
              <a:miter lim="800000"/>
            </a:ln>
            <a:effectLst/>
          </p:spPr>
          <p:txBody>
            <a:bodyPr wrap="square" lIns="45719" tIns="45719" rIns="45719" bIns="45719" numCol="1" anchor="t">
              <a:noAutofit/>
            </a:bodyPr>
            <a:lstStyle/>
            <a:p>
              <a:endParaRPr sz="2400"/>
            </a:p>
          </p:txBody>
        </p:sp>
        <p:sp>
          <p:nvSpPr>
            <p:cNvPr id="23" name="Straight Connector 29">
              <a:extLst>
                <a:ext uri="{FF2B5EF4-FFF2-40B4-BE49-F238E27FC236}">
                  <a16:creationId xmlns:a16="http://schemas.microsoft.com/office/drawing/2014/main" id="{8759ECB8-3991-A378-9631-46A9B382C98B}"/>
                </a:ext>
              </a:extLst>
            </p:cNvPr>
            <p:cNvSpPr/>
            <p:nvPr userDrawn="1"/>
          </p:nvSpPr>
          <p:spPr>
            <a:xfrm flipH="1">
              <a:off x="1047930" y="0"/>
              <a:ext cx="1" cy="6858000"/>
            </a:xfrm>
            <a:prstGeom prst="line">
              <a:avLst/>
            </a:prstGeom>
            <a:noFill/>
            <a:ln w="6350" cap="flat">
              <a:solidFill>
                <a:srgbClr val="D9D9D9"/>
              </a:solidFill>
              <a:prstDash val="solid"/>
              <a:miter lim="800000"/>
            </a:ln>
            <a:effectLst/>
          </p:spPr>
          <p:txBody>
            <a:bodyPr wrap="square" lIns="45719" tIns="45719" rIns="45719" bIns="45719" numCol="1" anchor="t">
              <a:noAutofit/>
            </a:bodyPr>
            <a:lstStyle/>
            <a:p>
              <a:endParaRPr sz="2400"/>
            </a:p>
          </p:txBody>
        </p:sp>
        <p:sp>
          <p:nvSpPr>
            <p:cNvPr id="24" name="Straight Connector 16">
              <a:extLst>
                <a:ext uri="{FF2B5EF4-FFF2-40B4-BE49-F238E27FC236}">
                  <a16:creationId xmlns:a16="http://schemas.microsoft.com/office/drawing/2014/main" id="{9A3CD290-D13F-5E43-E223-6C20D243B575}"/>
                </a:ext>
              </a:extLst>
            </p:cNvPr>
            <p:cNvSpPr/>
            <p:nvPr userDrawn="1"/>
          </p:nvSpPr>
          <p:spPr>
            <a:xfrm flipH="1">
              <a:off x="5979160" y="0"/>
              <a:ext cx="1" cy="6858000"/>
            </a:xfrm>
            <a:prstGeom prst="line">
              <a:avLst/>
            </a:prstGeom>
            <a:noFill/>
            <a:ln w="6350" cap="flat">
              <a:solidFill>
                <a:srgbClr val="D9D9D9"/>
              </a:solidFill>
              <a:prstDash val="solid"/>
              <a:miter lim="800000"/>
            </a:ln>
            <a:effectLst/>
          </p:spPr>
          <p:txBody>
            <a:bodyPr wrap="square" lIns="45719" tIns="45719" rIns="45719" bIns="45719" numCol="1" anchor="t">
              <a:noAutofit/>
            </a:bodyPr>
            <a:lstStyle/>
            <a:p>
              <a:endParaRPr sz="2400"/>
            </a:p>
          </p:txBody>
        </p:sp>
      </p:grpSp>
    </p:spTree>
    <p:extLst>
      <p:ext uri="{BB962C8B-B14F-4D97-AF65-F5344CB8AC3E}">
        <p14:creationId xmlns:p14="http://schemas.microsoft.com/office/powerpoint/2010/main" val="3210554059"/>
      </p:ext>
    </p:extLst>
  </p:cSld>
  <p:clrMapOvr>
    <a:masterClrMapping/>
  </p:clrMapOvr>
  <p:transition>
    <p:fade/>
  </p:transition>
  <p:extLst>
    <p:ext uri="{DCECCB84-F9BA-43D5-87BE-67443E8EF086}">
      <p15:sldGuideLst xmlns:p15="http://schemas.microsoft.com/office/powerpoint/2012/main">
        <p15:guide id="1" orient="horz" pos="384" userDrawn="1">
          <p15:clr>
            <a:srgbClr val="5ACBF0"/>
          </p15:clr>
        </p15:guide>
        <p15:guide id="2" orient="horz" pos="1207" userDrawn="1">
          <p15:clr>
            <a:srgbClr val="5ACBF0"/>
          </p15:clr>
        </p15:guide>
        <p15:guide id="4" orient="horz" pos="1696" userDrawn="1">
          <p15:clr>
            <a:srgbClr val="5ACBF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2_Title and Content">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0" y="409198"/>
            <a:ext cx="6426401" cy="1087439"/>
          </a:xfrm>
          <a:prstGeom prst="rect">
            <a:avLst/>
          </a:prstGeom>
          <a:solidFill>
            <a:srgbClr val="F4364C"/>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2" y="409198"/>
            <a:ext cx="6003817" cy="1081137"/>
          </a:xfrm>
        </p:spPr>
        <p:txBody>
          <a:bodyPr>
            <a:normAutofit/>
          </a:bodyPr>
          <a:lstStyle>
            <a:lvl1pPr>
              <a:defRPr sz="3200">
                <a:solidFill>
                  <a:schemeClr val="bg1"/>
                </a:solidFill>
              </a:defRPr>
            </a:lvl1pPr>
          </a:lstStyle>
          <a:p>
            <a:r>
              <a:rPr lang="en-US"/>
              <a:t>Click to edit Master title style</a:t>
            </a:r>
          </a:p>
        </p:txBody>
      </p:sp>
      <p:sp>
        <p:nvSpPr>
          <p:cNvPr id="24" name="Text Placeholder 3">
            <a:extLst>
              <a:ext uri="{FF2B5EF4-FFF2-40B4-BE49-F238E27FC236}">
                <a16:creationId xmlns:a16="http://schemas.microsoft.com/office/drawing/2014/main" id="{CA9AC980-CD8F-CEE6-0D7A-7317CEFAC89B}"/>
              </a:ext>
            </a:extLst>
          </p:cNvPr>
          <p:cNvSpPr>
            <a:spLocks noGrp="1"/>
          </p:cNvSpPr>
          <p:nvPr>
            <p:ph type="body" sz="quarter" idx="27"/>
          </p:nvPr>
        </p:nvSpPr>
        <p:spPr>
          <a:xfrm>
            <a:off x="562561" y="1775791"/>
            <a:ext cx="5863839" cy="6493566"/>
          </a:xfrm>
          <a:prstGeom prst="rect">
            <a:avLst/>
          </a:prstGeom>
        </p:spPr>
        <p:txBody>
          <a:bodyPr/>
          <a:lstStyle>
            <a:lvl1pPr>
              <a:defRPr sz="1400" b="0"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Tree>
    <p:extLst>
      <p:ext uri="{BB962C8B-B14F-4D97-AF65-F5344CB8AC3E}">
        <p14:creationId xmlns:p14="http://schemas.microsoft.com/office/powerpoint/2010/main" val="3097630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0_Title and Content">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0" y="409198"/>
            <a:ext cx="6426401" cy="1087439"/>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2" y="409198"/>
            <a:ext cx="6003817" cy="1081137"/>
          </a:xfrm>
        </p:spPr>
        <p:txBody>
          <a:bodyPr>
            <a:normAutofit/>
          </a:bodyPr>
          <a:lstStyle>
            <a:lvl1pPr>
              <a:defRPr sz="3200">
                <a:solidFill>
                  <a:schemeClr val="bg1"/>
                </a:solidFill>
              </a:defRPr>
            </a:lvl1pPr>
          </a:lstStyle>
          <a:p>
            <a:r>
              <a:rPr lang="en-US"/>
              <a:t>Click to edit Master title style</a:t>
            </a:r>
          </a:p>
        </p:txBody>
      </p:sp>
      <p:sp>
        <p:nvSpPr>
          <p:cNvPr id="24" name="Text Placeholder 3">
            <a:extLst>
              <a:ext uri="{FF2B5EF4-FFF2-40B4-BE49-F238E27FC236}">
                <a16:creationId xmlns:a16="http://schemas.microsoft.com/office/drawing/2014/main" id="{CA9AC980-CD8F-CEE6-0D7A-7317CEFAC89B}"/>
              </a:ext>
            </a:extLst>
          </p:cNvPr>
          <p:cNvSpPr>
            <a:spLocks noGrp="1"/>
          </p:cNvSpPr>
          <p:nvPr>
            <p:ph type="body" sz="quarter" idx="27"/>
          </p:nvPr>
        </p:nvSpPr>
        <p:spPr>
          <a:xfrm>
            <a:off x="562561" y="3153031"/>
            <a:ext cx="5750545" cy="4599490"/>
          </a:xfrm>
          <a:prstGeom prst="rect">
            <a:avLst/>
          </a:prstGeom>
        </p:spPr>
        <p:txBody>
          <a:bodyPr/>
          <a:lstStyle>
            <a:lvl1pPr>
              <a:defRPr sz="1400" b="1"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25" name="Rectangle 24" descr="Gray bar">
            <a:extLst>
              <a:ext uri="{FF2B5EF4-FFF2-40B4-BE49-F238E27FC236}">
                <a16:creationId xmlns:a16="http://schemas.microsoft.com/office/drawing/2014/main" id="{2C1861AD-1FA3-D085-0AA2-5EB2072631C2}"/>
              </a:ext>
            </a:extLst>
          </p:cNvPr>
          <p:cNvSpPr/>
          <p:nvPr userDrawn="1"/>
        </p:nvSpPr>
        <p:spPr>
          <a:xfrm>
            <a:off x="583326" y="2899891"/>
            <a:ext cx="5750546" cy="105620"/>
          </a:xfrm>
          <a:prstGeom prst="rect">
            <a:avLst/>
          </a:prstGeom>
          <a:solidFill>
            <a:srgbClr val="49C5B1"/>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354" rtl="0" fontAlgn="auto" latinLnBrk="0" hangingPunct="0">
              <a:lnSpc>
                <a:spcPct val="100000"/>
              </a:lnSpc>
              <a:spcBef>
                <a:spcPts val="0"/>
              </a:spcBef>
              <a:spcAft>
                <a:spcPts val="0"/>
              </a:spcAft>
              <a:buClrTx/>
              <a:buSzTx/>
              <a:buFontTx/>
              <a:buNone/>
              <a:tabLst/>
            </a:pPr>
            <a:endParaRPr kumimoji="0" lang="en-US" sz="1800" b="0" i="0" u="none" cap="none" spc="0" normalizeH="0" baseline="0">
              <a:ln>
                <a:noFill/>
              </a:ln>
              <a:solidFill>
                <a:srgbClr val="000000"/>
              </a:solidFill>
              <a:effectLst/>
              <a:uFillTx/>
              <a:latin typeface="+mj-lt"/>
              <a:ea typeface="+mj-ea"/>
              <a:cs typeface="+mj-cs"/>
              <a:sym typeface="Calibri"/>
            </a:endParaRPr>
          </a:p>
        </p:txBody>
      </p:sp>
      <p:sp>
        <p:nvSpPr>
          <p:cNvPr id="31" name="Text Placeholder 13">
            <a:extLst>
              <a:ext uri="{FF2B5EF4-FFF2-40B4-BE49-F238E27FC236}">
                <a16:creationId xmlns:a16="http://schemas.microsoft.com/office/drawing/2014/main" id="{E14D5B56-AFFA-9DE1-64B4-D7B03C148C91}"/>
              </a:ext>
            </a:extLst>
          </p:cNvPr>
          <p:cNvSpPr>
            <a:spLocks noGrp="1"/>
          </p:cNvSpPr>
          <p:nvPr>
            <p:ph type="body" sz="quarter" idx="30"/>
          </p:nvPr>
        </p:nvSpPr>
        <p:spPr>
          <a:xfrm>
            <a:off x="562145" y="1779950"/>
            <a:ext cx="5771727" cy="1047751"/>
          </a:xfrm>
        </p:spPr>
        <p:txBody>
          <a:bodyPr anchor="b" anchorCtr="0"/>
          <a:lstStyle>
            <a:lvl1pPr marL="0" indent="0">
              <a:buNone/>
              <a:defRPr sz="20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Tree>
    <p:extLst>
      <p:ext uri="{BB962C8B-B14F-4D97-AF65-F5344CB8AC3E}">
        <p14:creationId xmlns:p14="http://schemas.microsoft.com/office/powerpoint/2010/main" val="4083104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4_Title and Content">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0" y="409198"/>
            <a:ext cx="6426401" cy="1087439"/>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2" y="409198"/>
            <a:ext cx="6003817" cy="1081137"/>
          </a:xfrm>
        </p:spPr>
        <p:txBody>
          <a:bodyPr>
            <a:normAutofit/>
          </a:bodyPr>
          <a:lstStyle>
            <a:lvl1pPr>
              <a:defRPr sz="3200">
                <a:solidFill>
                  <a:schemeClr val="tx1"/>
                </a:solidFill>
              </a:defRPr>
            </a:lvl1pPr>
          </a:lstStyle>
          <a:p>
            <a:r>
              <a:rPr lang="en-US"/>
              <a:t>Click to edit Master title style</a:t>
            </a:r>
          </a:p>
        </p:txBody>
      </p:sp>
      <p:sp>
        <p:nvSpPr>
          <p:cNvPr id="24" name="Text Placeholder 3">
            <a:extLst>
              <a:ext uri="{FF2B5EF4-FFF2-40B4-BE49-F238E27FC236}">
                <a16:creationId xmlns:a16="http://schemas.microsoft.com/office/drawing/2014/main" id="{CA9AC980-CD8F-CEE6-0D7A-7317CEFAC89B}"/>
              </a:ext>
            </a:extLst>
          </p:cNvPr>
          <p:cNvSpPr>
            <a:spLocks noGrp="1"/>
          </p:cNvSpPr>
          <p:nvPr>
            <p:ph type="body" sz="quarter" idx="27"/>
          </p:nvPr>
        </p:nvSpPr>
        <p:spPr>
          <a:xfrm>
            <a:off x="562561" y="3153031"/>
            <a:ext cx="5750545" cy="4599490"/>
          </a:xfrm>
          <a:prstGeom prst="rect">
            <a:avLst/>
          </a:prstGeom>
        </p:spPr>
        <p:txBody>
          <a:bodyPr/>
          <a:lstStyle>
            <a:lvl1pPr>
              <a:defRPr sz="1400" b="1"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25" name="Rectangle 24" descr="Gray bar">
            <a:extLst>
              <a:ext uri="{FF2B5EF4-FFF2-40B4-BE49-F238E27FC236}">
                <a16:creationId xmlns:a16="http://schemas.microsoft.com/office/drawing/2014/main" id="{2C1861AD-1FA3-D085-0AA2-5EB2072631C2}"/>
              </a:ext>
            </a:extLst>
          </p:cNvPr>
          <p:cNvSpPr/>
          <p:nvPr userDrawn="1"/>
        </p:nvSpPr>
        <p:spPr>
          <a:xfrm>
            <a:off x="583326" y="2899891"/>
            <a:ext cx="5750546" cy="105620"/>
          </a:xfrm>
          <a:prstGeom prst="rect">
            <a:avLst/>
          </a:prstGeom>
          <a:solidFill>
            <a:srgbClr val="FFB9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354" rtl="0" fontAlgn="auto" latinLnBrk="0" hangingPunct="0">
              <a:lnSpc>
                <a:spcPct val="100000"/>
              </a:lnSpc>
              <a:spcBef>
                <a:spcPts val="0"/>
              </a:spcBef>
              <a:spcAft>
                <a:spcPts val="0"/>
              </a:spcAft>
              <a:buClrTx/>
              <a:buSzTx/>
              <a:buFontTx/>
              <a:buNone/>
              <a:tabLst/>
            </a:pPr>
            <a:endParaRPr kumimoji="0" lang="en-US" sz="1800" b="0" i="0" u="none" cap="none" spc="0" normalizeH="0" baseline="0">
              <a:ln>
                <a:noFill/>
              </a:ln>
              <a:solidFill>
                <a:srgbClr val="000000"/>
              </a:solidFill>
              <a:effectLst/>
              <a:uFillTx/>
              <a:latin typeface="+mj-lt"/>
              <a:ea typeface="+mj-ea"/>
              <a:cs typeface="+mj-cs"/>
              <a:sym typeface="Calibri"/>
            </a:endParaRPr>
          </a:p>
        </p:txBody>
      </p:sp>
      <p:sp>
        <p:nvSpPr>
          <p:cNvPr id="31" name="Text Placeholder 13">
            <a:extLst>
              <a:ext uri="{FF2B5EF4-FFF2-40B4-BE49-F238E27FC236}">
                <a16:creationId xmlns:a16="http://schemas.microsoft.com/office/drawing/2014/main" id="{E14D5B56-AFFA-9DE1-64B4-D7B03C148C91}"/>
              </a:ext>
            </a:extLst>
          </p:cNvPr>
          <p:cNvSpPr>
            <a:spLocks noGrp="1"/>
          </p:cNvSpPr>
          <p:nvPr>
            <p:ph type="body" sz="quarter" idx="30"/>
          </p:nvPr>
        </p:nvSpPr>
        <p:spPr>
          <a:xfrm>
            <a:off x="562145" y="1779950"/>
            <a:ext cx="5771727" cy="1047751"/>
          </a:xfrm>
        </p:spPr>
        <p:txBody>
          <a:bodyPr anchor="b" anchorCtr="0"/>
          <a:lstStyle>
            <a:lvl1pPr marL="0" indent="0">
              <a:buNone/>
              <a:defRPr sz="20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Tree>
    <p:extLst>
      <p:ext uri="{BB962C8B-B14F-4D97-AF65-F5344CB8AC3E}">
        <p14:creationId xmlns:p14="http://schemas.microsoft.com/office/powerpoint/2010/main" val="2933191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5_Title and Content">
    <p:bg>
      <p:bgPr>
        <a:solidFill>
          <a:schemeClr val="bg1"/>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77AFA581-F5EF-E825-F4BA-40CD16166B46}"/>
              </a:ext>
            </a:extLst>
          </p:cNvPr>
          <p:cNvGrpSpPr/>
          <p:nvPr userDrawn="1"/>
        </p:nvGrpSpPr>
        <p:grpSpPr>
          <a:xfrm>
            <a:off x="165069" y="0"/>
            <a:ext cx="6506761" cy="9144000"/>
            <a:chOff x="365756" y="-8985533"/>
            <a:chExt cx="11455150" cy="16098007"/>
          </a:xfrm>
        </p:grpSpPr>
        <p:sp>
          <p:nvSpPr>
            <p:cNvPr id="4" name="Rectangle 3">
              <a:extLst>
                <a:ext uri="{FF2B5EF4-FFF2-40B4-BE49-F238E27FC236}">
                  <a16:creationId xmlns:a16="http://schemas.microsoft.com/office/drawing/2014/main" id="{391D343F-51B8-B631-BC2A-A66FFED07E42}"/>
                </a:ext>
              </a:extLst>
            </p:cNvPr>
            <p:cNvSpPr/>
            <p:nvPr userDrawn="1"/>
          </p:nvSpPr>
          <p:spPr>
            <a:xfrm flipV="1">
              <a:off x="365756" y="6094296"/>
              <a:ext cx="11455148" cy="1018176"/>
            </a:xfrm>
            <a:prstGeom prst="rect">
              <a:avLst/>
            </a:prstGeom>
            <a:solidFill>
              <a:srgbClr val="2A446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5" name="Title 1">
              <a:extLst>
                <a:ext uri="{FF2B5EF4-FFF2-40B4-BE49-F238E27FC236}">
                  <a16:creationId xmlns:a16="http://schemas.microsoft.com/office/drawing/2014/main" id="{90B48BD5-8380-DBF8-D6DB-ADB874F3D069}"/>
                </a:ext>
              </a:extLst>
            </p:cNvPr>
            <p:cNvSpPr txBox="1">
              <a:spLocks/>
            </p:cNvSpPr>
            <p:nvPr userDrawn="1"/>
          </p:nvSpPr>
          <p:spPr>
            <a:xfrm>
              <a:off x="656622" y="6293375"/>
              <a:ext cx="1859883"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defRPr/>
              </a:pPr>
              <a:r>
                <a:rPr lang="en-US" sz="1600" err="1">
                  <a:solidFill>
                    <a:schemeClr val="bg1"/>
                  </a:solidFill>
                </a:rPr>
                <a:t>SafetyHub</a:t>
              </a:r>
              <a:endParaRPr lang="en-US" sz="1600">
                <a:solidFill>
                  <a:schemeClr val="bg1"/>
                </a:solidFill>
              </a:endParaRPr>
            </a:p>
          </p:txBody>
        </p:sp>
        <p:sp>
          <p:nvSpPr>
            <p:cNvPr id="13" name="Rectangle 12">
              <a:extLst>
                <a:ext uri="{FF2B5EF4-FFF2-40B4-BE49-F238E27FC236}">
                  <a16:creationId xmlns:a16="http://schemas.microsoft.com/office/drawing/2014/main" id="{7AFC10E5-A63E-9BDE-5884-312D677AC0F8}"/>
                </a:ext>
              </a:extLst>
            </p:cNvPr>
            <p:cNvSpPr/>
            <p:nvPr userDrawn="1"/>
          </p:nvSpPr>
          <p:spPr>
            <a:xfrm>
              <a:off x="365758" y="-8985533"/>
              <a:ext cx="11455148" cy="15029874"/>
            </a:xfrm>
            <a:prstGeom prst="rect">
              <a:avLst/>
            </a:prstGeom>
            <a:solidFill>
              <a:srgbClr val="F2F2F2"/>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pic>
          <p:nvPicPr>
            <p:cNvPr id="20" name="Picture 19" descr="Microsoft logo">
              <a:extLst>
                <a:ext uri="{FF2B5EF4-FFF2-40B4-BE49-F238E27FC236}">
                  <a16:creationId xmlns:a16="http://schemas.microsoft.com/office/drawing/2014/main" id="{EA392421-BE05-F210-C22F-A04C64CF9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2923" y="6094298"/>
              <a:ext cx="2267330" cy="1018176"/>
            </a:xfrm>
            <a:prstGeom prst="rect">
              <a:avLst/>
            </a:prstGeom>
          </p:spPr>
        </p:pic>
        <p:sp>
          <p:nvSpPr>
            <p:cNvPr id="21" name="Title 1">
              <a:extLst>
                <a:ext uri="{FF2B5EF4-FFF2-40B4-BE49-F238E27FC236}">
                  <a16:creationId xmlns:a16="http://schemas.microsoft.com/office/drawing/2014/main" id="{0C944099-C02E-4947-958D-C9B7B196E6FD}"/>
                </a:ext>
              </a:extLst>
            </p:cNvPr>
            <p:cNvSpPr txBox="1">
              <a:spLocks/>
            </p:cNvSpPr>
            <p:nvPr userDrawn="1"/>
          </p:nvSpPr>
          <p:spPr>
            <a:xfrm>
              <a:off x="2807372" y="6293375"/>
              <a:ext cx="6148328" cy="620016"/>
            </a:xfrm>
            <a:prstGeom prst="rect">
              <a:avLst/>
            </a:prstGeom>
            <a:noFill/>
            <a:ln w="12700">
              <a:noFill/>
              <a:prstDash/>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rot="0" spcFirstLastPara="0" vertOverflow="overflow" horzOverflow="overflow" vert="horz" wrap="square" lIns="45719" tIns="45720" rIns="45719" bIns="45720" numCol="1" spcCol="0" rtlCol="0" fromWordArt="0" anchor="ctr" anchorCtr="0" forceAA="0" compatLnSpc="1">
              <a:prstTxWarp prst="textNoShape">
                <a:avLst/>
              </a:prstTxWarp>
              <a:noAutofit/>
            </a:bodyPr>
            <a:lstStyle>
              <a:lvl1pPr marL="0" marR="0" indent="0" algn="l" defTabSz="914400" rtl="0" eaLnBrk="1" latinLnBrk="0" hangingPunct="1">
                <a:lnSpc>
                  <a:spcPct val="90000"/>
                </a:lnSpc>
                <a:spcBef>
                  <a:spcPts val="0"/>
                </a:spcBef>
                <a:spcAft>
                  <a:spcPts val="0"/>
                </a:spcAft>
                <a:buClrTx/>
                <a:buSzTx/>
                <a:buFontTx/>
                <a:buNone/>
                <a:tabLst/>
                <a:defRPr sz="36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2pPr>
              <a:lvl3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3pPr>
              <a:lvl4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4pPr>
              <a:lvl5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solidFill>
                    <a:srgbClr val="000000"/>
                  </a:solidFill>
                  <a:uFillTx/>
                  <a:latin typeface="Segoe UI Light"/>
                  <a:ea typeface="Segoe UI Light"/>
                  <a:cs typeface="Segoe UI Light"/>
                  <a:sym typeface="Segoe UI Light"/>
                </a:defRPr>
              </a:lvl9pPr>
            </a:lstStyle>
            <a:p>
              <a:pPr algn="l"/>
              <a:r>
                <a:rPr lang="en-US" sz="1400">
                  <a:solidFill>
                    <a:schemeClr val="bg1"/>
                  </a:solidFill>
                  <a:latin typeface="Segoe UI Semibold" panose="020B0502040204020203" pitchFamily="34" charset="0"/>
                  <a:cs typeface="Segoe UI Semibold" panose="020B0502040204020203" pitchFamily="34" charset="0"/>
                </a:rPr>
                <a:t>Occupational Health and Safety</a:t>
              </a:r>
            </a:p>
          </p:txBody>
        </p:sp>
        <p:cxnSp>
          <p:nvCxnSpPr>
            <p:cNvPr id="22" name="Straight Connector 21">
              <a:extLst>
                <a:ext uri="{FF2B5EF4-FFF2-40B4-BE49-F238E27FC236}">
                  <a16:creationId xmlns:a16="http://schemas.microsoft.com/office/drawing/2014/main" id="{9A092672-F113-C9BB-072B-2F1C1D0F5A0E}"/>
                </a:ext>
              </a:extLst>
            </p:cNvPr>
            <p:cNvCxnSpPr/>
            <p:nvPr userDrawn="1"/>
          </p:nvCxnSpPr>
          <p:spPr>
            <a:xfrm>
              <a:off x="2622206" y="6328112"/>
              <a:ext cx="0" cy="503610"/>
            </a:xfrm>
            <a:prstGeom prst="line">
              <a:avLst/>
            </a:prstGeom>
            <a:noFill/>
            <a:ln w="12700" cap="flat">
              <a:solidFill>
                <a:srgbClr val="49C5B1"/>
              </a:solidFill>
              <a:prstDash val="solid"/>
              <a:miter lim="800000"/>
            </a:ln>
            <a:effectLst/>
            <a:sp3d/>
          </p:spPr>
          <p:style>
            <a:lnRef idx="0">
              <a:scrgbClr r="0" g="0" b="0"/>
            </a:lnRef>
            <a:fillRef idx="0">
              <a:scrgbClr r="0" g="0" b="0"/>
            </a:fillRef>
            <a:effectRef idx="0">
              <a:scrgbClr r="0" g="0" b="0"/>
            </a:effectRef>
            <a:fontRef idx="none"/>
          </p:style>
        </p:cxnSp>
      </p:grpSp>
      <p:sp>
        <p:nvSpPr>
          <p:cNvPr id="15" name="Rectangle 14" descr="Gray box">
            <a:extLst>
              <a:ext uri="{FF2B5EF4-FFF2-40B4-BE49-F238E27FC236}">
                <a16:creationId xmlns:a16="http://schemas.microsoft.com/office/drawing/2014/main" id="{5FB742F4-2BF9-E645-5C2D-1B493F2DF9C2}"/>
              </a:ext>
            </a:extLst>
          </p:cNvPr>
          <p:cNvSpPr/>
          <p:nvPr userDrawn="1"/>
        </p:nvSpPr>
        <p:spPr>
          <a:xfrm>
            <a:off x="0" y="409198"/>
            <a:ext cx="6426401" cy="1087439"/>
          </a:xfrm>
          <a:prstGeom prst="rect">
            <a:avLst/>
          </a:prstGeom>
          <a:solidFill>
            <a:srgbClr val="F4364C"/>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0959" tIns="60959" rIns="60959" bIns="60959" numCol="1" spcCol="38100" rtlCol="0" anchor="ctr">
            <a:noAutofit/>
          </a:bodyPr>
          <a:lstStyle/>
          <a:p>
            <a:pPr marL="0" marR="0" indent="0" algn="l" defTabSz="121917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000000"/>
              </a:solidFill>
              <a:effectLst/>
              <a:uFillTx/>
              <a:latin typeface="+mj-lt"/>
              <a:ea typeface="+mj-ea"/>
              <a:cs typeface="+mj-cs"/>
              <a:sym typeface="Calibri"/>
            </a:endParaRPr>
          </a:p>
        </p:txBody>
      </p:sp>
      <p:sp>
        <p:nvSpPr>
          <p:cNvPr id="2" name="Title 1">
            <a:extLst>
              <a:ext uri="{FF2B5EF4-FFF2-40B4-BE49-F238E27FC236}">
                <a16:creationId xmlns:a16="http://schemas.microsoft.com/office/drawing/2014/main" id="{EF5E605D-F0DF-46AA-A103-2C7D4D27C719}"/>
              </a:ext>
            </a:extLst>
          </p:cNvPr>
          <p:cNvSpPr>
            <a:spLocks noGrp="1"/>
          </p:cNvSpPr>
          <p:nvPr>
            <p:ph type="title"/>
          </p:nvPr>
        </p:nvSpPr>
        <p:spPr>
          <a:xfrm>
            <a:off x="211452" y="409198"/>
            <a:ext cx="6003817" cy="1081137"/>
          </a:xfrm>
        </p:spPr>
        <p:txBody>
          <a:bodyPr>
            <a:normAutofit/>
          </a:bodyPr>
          <a:lstStyle>
            <a:lvl1pPr>
              <a:defRPr sz="3200">
                <a:solidFill>
                  <a:schemeClr val="bg1"/>
                </a:solidFill>
              </a:defRPr>
            </a:lvl1pPr>
          </a:lstStyle>
          <a:p>
            <a:r>
              <a:rPr lang="en-US"/>
              <a:t>Click to edit Master title style</a:t>
            </a:r>
          </a:p>
        </p:txBody>
      </p:sp>
      <p:sp>
        <p:nvSpPr>
          <p:cNvPr id="24" name="Text Placeholder 3">
            <a:extLst>
              <a:ext uri="{FF2B5EF4-FFF2-40B4-BE49-F238E27FC236}">
                <a16:creationId xmlns:a16="http://schemas.microsoft.com/office/drawing/2014/main" id="{CA9AC980-CD8F-CEE6-0D7A-7317CEFAC89B}"/>
              </a:ext>
            </a:extLst>
          </p:cNvPr>
          <p:cNvSpPr>
            <a:spLocks noGrp="1"/>
          </p:cNvSpPr>
          <p:nvPr>
            <p:ph type="body" sz="quarter" idx="27"/>
          </p:nvPr>
        </p:nvSpPr>
        <p:spPr>
          <a:xfrm>
            <a:off x="562561" y="3153031"/>
            <a:ext cx="5750545" cy="4599490"/>
          </a:xfrm>
          <a:prstGeom prst="rect">
            <a:avLst/>
          </a:prstGeom>
        </p:spPr>
        <p:txBody>
          <a:bodyPr/>
          <a:lstStyle>
            <a:lvl1pPr>
              <a:defRPr sz="1400" b="1" i="0">
                <a:latin typeface="Segoe UI" panose="020B0502040204020203" pitchFamily="34" charset="0"/>
                <a:cs typeface="Segoe UI" panose="020B0502040204020203" pitchFamily="34" charset="0"/>
              </a:defRPr>
            </a:lvl1pPr>
          </a:lstStyle>
          <a:p>
            <a:pPr marL="0" lvl="0" indent="0">
              <a:buSzTx/>
              <a:buFontTx/>
              <a:buNone/>
              <a:defRPr sz="1600"/>
            </a:pPr>
            <a:r>
              <a:rPr lang="en-US"/>
              <a:t>Click to edit Master text styles</a:t>
            </a:r>
          </a:p>
        </p:txBody>
      </p:sp>
      <p:sp>
        <p:nvSpPr>
          <p:cNvPr id="25" name="Rectangle 24" descr="Gray bar">
            <a:extLst>
              <a:ext uri="{FF2B5EF4-FFF2-40B4-BE49-F238E27FC236}">
                <a16:creationId xmlns:a16="http://schemas.microsoft.com/office/drawing/2014/main" id="{2C1861AD-1FA3-D085-0AA2-5EB2072631C2}"/>
              </a:ext>
            </a:extLst>
          </p:cNvPr>
          <p:cNvSpPr/>
          <p:nvPr userDrawn="1"/>
        </p:nvSpPr>
        <p:spPr>
          <a:xfrm>
            <a:off x="583326" y="2899891"/>
            <a:ext cx="5750546" cy="105620"/>
          </a:xfrm>
          <a:prstGeom prst="rect">
            <a:avLst/>
          </a:prstGeom>
          <a:solidFill>
            <a:srgbClr val="F4364C"/>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354" rtl="0" fontAlgn="auto" latinLnBrk="0" hangingPunct="0">
              <a:lnSpc>
                <a:spcPct val="100000"/>
              </a:lnSpc>
              <a:spcBef>
                <a:spcPts val="0"/>
              </a:spcBef>
              <a:spcAft>
                <a:spcPts val="0"/>
              </a:spcAft>
              <a:buClrTx/>
              <a:buSzTx/>
              <a:buFontTx/>
              <a:buNone/>
              <a:tabLst/>
            </a:pPr>
            <a:endParaRPr kumimoji="0" lang="en-US" sz="1800" b="0" i="0" u="none" cap="none" spc="0" normalizeH="0" baseline="0">
              <a:ln>
                <a:noFill/>
              </a:ln>
              <a:solidFill>
                <a:srgbClr val="000000"/>
              </a:solidFill>
              <a:effectLst/>
              <a:uFillTx/>
              <a:latin typeface="+mj-lt"/>
              <a:ea typeface="+mj-ea"/>
              <a:cs typeface="+mj-cs"/>
              <a:sym typeface="Calibri"/>
            </a:endParaRPr>
          </a:p>
        </p:txBody>
      </p:sp>
      <p:sp>
        <p:nvSpPr>
          <p:cNvPr id="31" name="Text Placeholder 13">
            <a:extLst>
              <a:ext uri="{FF2B5EF4-FFF2-40B4-BE49-F238E27FC236}">
                <a16:creationId xmlns:a16="http://schemas.microsoft.com/office/drawing/2014/main" id="{E14D5B56-AFFA-9DE1-64B4-D7B03C148C91}"/>
              </a:ext>
            </a:extLst>
          </p:cNvPr>
          <p:cNvSpPr>
            <a:spLocks noGrp="1"/>
          </p:cNvSpPr>
          <p:nvPr>
            <p:ph type="body" sz="quarter" idx="30"/>
          </p:nvPr>
        </p:nvSpPr>
        <p:spPr>
          <a:xfrm>
            <a:off x="562145" y="1779950"/>
            <a:ext cx="5771727" cy="1047751"/>
          </a:xfrm>
        </p:spPr>
        <p:txBody>
          <a:bodyPr anchor="b" anchorCtr="0"/>
          <a:lstStyle>
            <a:lvl1pPr marL="0" indent="0">
              <a:buNone/>
              <a:defRPr sz="2000" b="1" i="0">
                <a:latin typeface="Segoe UI Semibold" panose="020B0502040204020203" pitchFamily="34" charset="0"/>
                <a:cs typeface="Segoe UI Semibold" panose="020B0502040204020203" pitchFamily="34" charset="0"/>
              </a:defRPr>
            </a:lvl1pPr>
          </a:lstStyle>
          <a:p>
            <a:pPr lvl="0"/>
            <a:r>
              <a:rPr lang="en-US"/>
              <a:t>Click to edit Master text styles</a:t>
            </a:r>
          </a:p>
        </p:txBody>
      </p:sp>
    </p:spTree>
    <p:extLst>
      <p:ext uri="{BB962C8B-B14F-4D97-AF65-F5344CB8AC3E}">
        <p14:creationId xmlns:p14="http://schemas.microsoft.com/office/powerpoint/2010/main" val="912614437"/>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 Type="http://schemas.openxmlformats.org/officeDocument/2006/relationships/slideLayout" Target="../slideLayouts/slideLayout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5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5" name="Group 44">
            <a:extLst>
              <a:ext uri="{FF2B5EF4-FFF2-40B4-BE49-F238E27FC236}">
                <a16:creationId xmlns:a16="http://schemas.microsoft.com/office/drawing/2014/main" id="{12BC2A9D-2CB0-6A18-A9E2-36B59A56225D}"/>
              </a:ext>
            </a:extLst>
          </p:cNvPr>
          <p:cNvGrpSpPr/>
          <p:nvPr userDrawn="1"/>
        </p:nvGrpSpPr>
        <p:grpSpPr>
          <a:xfrm>
            <a:off x="0" y="-10583"/>
            <a:ext cx="6858002" cy="9165165"/>
            <a:chOff x="-2" y="0"/>
            <a:chExt cx="12192002" cy="6873873"/>
          </a:xfrm>
        </p:grpSpPr>
        <p:sp>
          <p:nvSpPr>
            <p:cNvPr id="27" name="Straight Connector 8">
              <a:extLst>
                <a:ext uri="{FF2B5EF4-FFF2-40B4-BE49-F238E27FC236}">
                  <a16:creationId xmlns:a16="http://schemas.microsoft.com/office/drawing/2014/main" id="{B5796408-3A8F-B611-8451-B6DE83ED86D2}"/>
                </a:ext>
              </a:extLst>
            </p:cNvPr>
            <p:cNvSpPr/>
            <p:nvPr/>
          </p:nvSpPr>
          <p:spPr>
            <a:xfrm flipH="1">
              <a:off x="375918" y="15873"/>
              <a:ext cx="1" cy="6858000"/>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28" name="Straight Connector 9">
              <a:extLst>
                <a:ext uri="{FF2B5EF4-FFF2-40B4-BE49-F238E27FC236}">
                  <a16:creationId xmlns:a16="http://schemas.microsoft.com/office/drawing/2014/main" id="{B06C95CC-F5D7-CF16-97BD-B08BBC34F397}"/>
                </a:ext>
              </a:extLst>
            </p:cNvPr>
            <p:cNvSpPr/>
            <p:nvPr/>
          </p:nvSpPr>
          <p:spPr>
            <a:xfrm flipH="1">
              <a:off x="11816079" y="0"/>
              <a:ext cx="1" cy="6858000"/>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30" name="Straight Connector 10">
              <a:extLst>
                <a:ext uri="{FF2B5EF4-FFF2-40B4-BE49-F238E27FC236}">
                  <a16:creationId xmlns:a16="http://schemas.microsoft.com/office/drawing/2014/main" id="{838E03C6-7486-5C88-C79B-5266DBD2F079}"/>
                </a:ext>
              </a:extLst>
            </p:cNvPr>
            <p:cNvSpPr/>
            <p:nvPr/>
          </p:nvSpPr>
          <p:spPr>
            <a:xfrm flipH="1" flipV="1">
              <a:off x="-2" y="365125"/>
              <a:ext cx="12192001" cy="1"/>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31" name="Straight Connector 15">
              <a:extLst>
                <a:ext uri="{FF2B5EF4-FFF2-40B4-BE49-F238E27FC236}">
                  <a16:creationId xmlns:a16="http://schemas.microsoft.com/office/drawing/2014/main" id="{2521894B-70C1-C74E-4D17-B0BD311CD3C4}"/>
                </a:ext>
              </a:extLst>
            </p:cNvPr>
            <p:cNvSpPr/>
            <p:nvPr/>
          </p:nvSpPr>
          <p:spPr>
            <a:xfrm flipH="1" flipV="1">
              <a:off x="-1" y="6459657"/>
              <a:ext cx="12192001" cy="1"/>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32" name="Straight Connector 16">
              <a:extLst>
                <a:ext uri="{FF2B5EF4-FFF2-40B4-BE49-F238E27FC236}">
                  <a16:creationId xmlns:a16="http://schemas.microsoft.com/office/drawing/2014/main" id="{78DB5369-D0AA-D765-4CA2-F7F8E30D506B}"/>
                </a:ext>
              </a:extLst>
            </p:cNvPr>
            <p:cNvSpPr/>
            <p:nvPr/>
          </p:nvSpPr>
          <p:spPr>
            <a:xfrm flipH="1">
              <a:off x="6085839" y="0"/>
              <a:ext cx="1" cy="6858000"/>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33" name="Straight Connector 27">
              <a:extLst>
                <a:ext uri="{FF2B5EF4-FFF2-40B4-BE49-F238E27FC236}">
                  <a16:creationId xmlns:a16="http://schemas.microsoft.com/office/drawing/2014/main" id="{FFF0DA3F-EB11-5B3F-B4CE-491D28DD8170}"/>
                </a:ext>
              </a:extLst>
            </p:cNvPr>
            <p:cNvSpPr/>
            <p:nvPr/>
          </p:nvSpPr>
          <p:spPr>
            <a:xfrm flipH="1">
              <a:off x="1645919" y="0"/>
              <a:ext cx="1" cy="6858000"/>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34" name="Straight Connector 28">
              <a:extLst>
                <a:ext uri="{FF2B5EF4-FFF2-40B4-BE49-F238E27FC236}">
                  <a16:creationId xmlns:a16="http://schemas.microsoft.com/office/drawing/2014/main" id="{FD60B259-36E0-D132-DBD9-0481D307D75E}"/>
                </a:ext>
              </a:extLst>
            </p:cNvPr>
            <p:cNvSpPr/>
            <p:nvPr/>
          </p:nvSpPr>
          <p:spPr>
            <a:xfrm flipH="1">
              <a:off x="2926079" y="0"/>
              <a:ext cx="1" cy="6858000"/>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35" name="Straight Connector 29">
              <a:extLst>
                <a:ext uri="{FF2B5EF4-FFF2-40B4-BE49-F238E27FC236}">
                  <a16:creationId xmlns:a16="http://schemas.microsoft.com/office/drawing/2014/main" id="{8847EFCD-7B9F-BD37-0EE1-C93BBB3442AB}"/>
                </a:ext>
              </a:extLst>
            </p:cNvPr>
            <p:cNvSpPr/>
            <p:nvPr/>
          </p:nvSpPr>
          <p:spPr>
            <a:xfrm flipH="1">
              <a:off x="4196079" y="0"/>
              <a:ext cx="1" cy="6858000"/>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36" name="Straight Connector 30">
              <a:extLst>
                <a:ext uri="{FF2B5EF4-FFF2-40B4-BE49-F238E27FC236}">
                  <a16:creationId xmlns:a16="http://schemas.microsoft.com/office/drawing/2014/main" id="{946E0D03-3ABC-0BA4-8B59-CC10E09C0562}"/>
                </a:ext>
              </a:extLst>
            </p:cNvPr>
            <p:cNvSpPr/>
            <p:nvPr/>
          </p:nvSpPr>
          <p:spPr>
            <a:xfrm flipH="1">
              <a:off x="5466079" y="0"/>
              <a:ext cx="1" cy="6858000"/>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37" name="Straight Connector 31">
              <a:extLst>
                <a:ext uri="{FF2B5EF4-FFF2-40B4-BE49-F238E27FC236}">
                  <a16:creationId xmlns:a16="http://schemas.microsoft.com/office/drawing/2014/main" id="{0DC1EFAE-4A6C-F80A-14AA-3C767891E3C0}"/>
                </a:ext>
              </a:extLst>
            </p:cNvPr>
            <p:cNvSpPr/>
            <p:nvPr/>
          </p:nvSpPr>
          <p:spPr>
            <a:xfrm flipH="1">
              <a:off x="6736079" y="0"/>
              <a:ext cx="1" cy="6858000"/>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38" name="Straight Connector 32">
              <a:extLst>
                <a:ext uri="{FF2B5EF4-FFF2-40B4-BE49-F238E27FC236}">
                  <a16:creationId xmlns:a16="http://schemas.microsoft.com/office/drawing/2014/main" id="{BC1EE48B-3F34-1E6F-CBBD-9F38A4B56792}"/>
                </a:ext>
              </a:extLst>
            </p:cNvPr>
            <p:cNvSpPr/>
            <p:nvPr/>
          </p:nvSpPr>
          <p:spPr>
            <a:xfrm flipH="1">
              <a:off x="8006079" y="0"/>
              <a:ext cx="1" cy="6858000"/>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39" name="Straight Connector 33">
              <a:extLst>
                <a:ext uri="{FF2B5EF4-FFF2-40B4-BE49-F238E27FC236}">
                  <a16:creationId xmlns:a16="http://schemas.microsoft.com/office/drawing/2014/main" id="{9E1ADF7E-0839-349B-E894-3CE60580A937}"/>
                </a:ext>
              </a:extLst>
            </p:cNvPr>
            <p:cNvSpPr/>
            <p:nvPr/>
          </p:nvSpPr>
          <p:spPr>
            <a:xfrm flipH="1">
              <a:off x="9286239" y="0"/>
              <a:ext cx="1" cy="6858000"/>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40" name="Straight Connector 34">
              <a:extLst>
                <a:ext uri="{FF2B5EF4-FFF2-40B4-BE49-F238E27FC236}">
                  <a16:creationId xmlns:a16="http://schemas.microsoft.com/office/drawing/2014/main" id="{31D2E4BF-D6F3-6BCD-B75E-40FBC685995A}"/>
                </a:ext>
              </a:extLst>
            </p:cNvPr>
            <p:cNvSpPr/>
            <p:nvPr/>
          </p:nvSpPr>
          <p:spPr>
            <a:xfrm flipH="1">
              <a:off x="10556239" y="0"/>
              <a:ext cx="1" cy="6858000"/>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41" name="Straight Connector 39">
              <a:extLst>
                <a:ext uri="{FF2B5EF4-FFF2-40B4-BE49-F238E27FC236}">
                  <a16:creationId xmlns:a16="http://schemas.microsoft.com/office/drawing/2014/main" id="{8AAA0440-FB93-B601-F039-7D9B51701150}"/>
                </a:ext>
              </a:extLst>
            </p:cNvPr>
            <p:cNvSpPr/>
            <p:nvPr/>
          </p:nvSpPr>
          <p:spPr>
            <a:xfrm flipH="1" flipV="1">
              <a:off x="-1" y="2427604"/>
              <a:ext cx="12192001" cy="1"/>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42" name="Straight Connector 40">
              <a:extLst>
                <a:ext uri="{FF2B5EF4-FFF2-40B4-BE49-F238E27FC236}">
                  <a16:creationId xmlns:a16="http://schemas.microsoft.com/office/drawing/2014/main" id="{E9759733-CA8C-E5F4-7E2F-17D5691EDEB9}"/>
                </a:ext>
              </a:extLst>
            </p:cNvPr>
            <p:cNvSpPr/>
            <p:nvPr/>
          </p:nvSpPr>
          <p:spPr>
            <a:xfrm flipH="1" flipV="1">
              <a:off x="-1" y="4469764"/>
              <a:ext cx="12192001" cy="1"/>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43" name="Straight Connector 43">
              <a:extLst>
                <a:ext uri="{FF2B5EF4-FFF2-40B4-BE49-F238E27FC236}">
                  <a16:creationId xmlns:a16="http://schemas.microsoft.com/office/drawing/2014/main" id="{5E6176F4-6B94-383B-D226-060813DC0360}"/>
                </a:ext>
              </a:extLst>
            </p:cNvPr>
            <p:cNvSpPr/>
            <p:nvPr/>
          </p:nvSpPr>
          <p:spPr>
            <a:xfrm flipH="1" flipV="1">
              <a:off x="-2" y="3423284"/>
              <a:ext cx="12192001" cy="1"/>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44" name="Straight Connector 29">
              <a:extLst>
                <a:ext uri="{FF2B5EF4-FFF2-40B4-BE49-F238E27FC236}">
                  <a16:creationId xmlns:a16="http://schemas.microsoft.com/office/drawing/2014/main" id="{2AF0C82E-5C8B-52D9-F250-9AB1ED48C83A}"/>
                </a:ext>
              </a:extLst>
            </p:cNvPr>
            <p:cNvSpPr/>
            <p:nvPr userDrawn="1"/>
          </p:nvSpPr>
          <p:spPr>
            <a:xfrm flipH="1">
              <a:off x="1047930" y="0"/>
              <a:ext cx="1" cy="6858000"/>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47" name="Straight Connector 16">
              <a:extLst>
                <a:ext uri="{FF2B5EF4-FFF2-40B4-BE49-F238E27FC236}">
                  <a16:creationId xmlns:a16="http://schemas.microsoft.com/office/drawing/2014/main" id="{47522B4F-3F19-BBD2-7B84-69C80BB458A6}"/>
                </a:ext>
              </a:extLst>
            </p:cNvPr>
            <p:cNvSpPr/>
            <p:nvPr userDrawn="1"/>
          </p:nvSpPr>
          <p:spPr>
            <a:xfrm flipH="1">
              <a:off x="5979160" y="0"/>
              <a:ext cx="1" cy="6858000"/>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grpSp>
      <p:sp>
        <p:nvSpPr>
          <p:cNvPr id="23" name="Title Text"/>
          <p:cNvSpPr txBox="1">
            <a:spLocks noGrp="1"/>
          </p:cNvSpPr>
          <p:nvPr>
            <p:ph type="title"/>
          </p:nvPr>
        </p:nvSpPr>
        <p:spPr>
          <a:xfrm>
            <a:off x="211453" y="122766"/>
            <a:ext cx="6303647" cy="2010836"/>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45719" rIns="45719" anchor="ctr">
            <a:normAutofit/>
          </a:bodyPr>
          <a:lstStyle/>
          <a:p>
            <a:r>
              <a:t>Title Text</a:t>
            </a:r>
          </a:p>
        </p:txBody>
      </p:sp>
      <p:sp>
        <p:nvSpPr>
          <p:cNvPr id="24" name="Body Level One…"/>
          <p:cNvSpPr txBox="1">
            <a:spLocks noGrp="1"/>
          </p:cNvSpPr>
          <p:nvPr>
            <p:ph type="body" idx="1"/>
          </p:nvPr>
        </p:nvSpPr>
        <p:spPr>
          <a:xfrm>
            <a:off x="211453" y="2133600"/>
            <a:ext cx="6303647" cy="7010400"/>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45719" rIns="45719">
            <a:noAutofit/>
          </a:bodyPr>
          <a:lstStyle/>
          <a:p>
            <a:r>
              <a:t>Body Level One</a:t>
            </a:r>
          </a:p>
          <a:p>
            <a:pPr lvl="1"/>
            <a:r>
              <a:t>Body Level Two</a:t>
            </a:r>
          </a:p>
          <a:p>
            <a:pPr lvl="2"/>
            <a:r>
              <a:t>Body Level Three</a:t>
            </a:r>
          </a:p>
          <a:p>
            <a:pPr lvl="3"/>
            <a:r>
              <a:t>Body Level Four</a:t>
            </a:r>
          </a:p>
          <a:p>
            <a:pPr lvl="4"/>
            <a:r>
              <a:t>Body Level Five</a:t>
            </a:r>
          </a:p>
        </p:txBody>
      </p:sp>
      <p:sp>
        <p:nvSpPr>
          <p:cNvPr id="29" name="Slide Number Placeholder 5">
            <a:extLst>
              <a:ext uri="{FF2B5EF4-FFF2-40B4-BE49-F238E27FC236}">
                <a16:creationId xmlns:a16="http://schemas.microsoft.com/office/drawing/2014/main" id="{1CA6A96D-26B4-5B37-7A45-316A78A51008}"/>
              </a:ext>
            </a:extLst>
          </p:cNvPr>
          <p:cNvSpPr>
            <a:spLocks noGrp="1"/>
          </p:cNvSpPr>
          <p:nvPr>
            <p:ph type="sldNum" sz="quarter" idx="4"/>
          </p:nvPr>
        </p:nvSpPr>
        <p:spPr>
          <a:xfrm>
            <a:off x="6386132" y="8657168"/>
            <a:ext cx="296245" cy="486833"/>
          </a:xfrm>
          <a:prstGeom prst="rect">
            <a:avLst/>
          </a:prstGeom>
        </p:spPr>
        <p:txBody>
          <a:bodyPr vert="horz" lIns="91440" tIns="45720" rIns="91440" bIns="45720" rtlCol="0" anchor="ctr"/>
          <a:lstStyle>
            <a:lvl1pPr algn="r">
              <a:defRPr sz="1400" b="0" i="0">
                <a:solidFill>
                  <a:schemeClr val="tx1">
                    <a:lumMod val="85000"/>
                    <a:lumOff val="15000"/>
                  </a:schemeClr>
                </a:solidFill>
                <a:latin typeface="Segoe UI" panose="020B0502040204020203" pitchFamily="34" charset="0"/>
                <a:cs typeface="Segoe UI" panose="020B0502040204020203" pitchFamily="34" charset="0"/>
              </a:defRPr>
            </a:lvl1pPr>
          </a:lstStyle>
          <a:p>
            <a:fld id="{26CAABB1-90EC-41F7-BC66-96033C7D90C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8" r:id="rId1"/>
    <p:sldLayoutId id="2147483686" r:id="rId2"/>
    <p:sldLayoutId id="2147483678" r:id="rId3"/>
    <p:sldLayoutId id="2147483688" r:id="rId4"/>
    <p:sldLayoutId id="2147483690" r:id="rId5"/>
    <p:sldLayoutId id="2147483691" r:id="rId6"/>
    <p:sldLayoutId id="2147483689" r:id="rId7"/>
    <p:sldLayoutId id="2147483693" r:id="rId8"/>
    <p:sldLayoutId id="2147483694" r:id="rId9"/>
    <p:sldLayoutId id="2147483695" r:id="rId10"/>
    <p:sldLayoutId id="2147483696" r:id="rId11"/>
    <p:sldLayoutId id="2147483697" r:id="rId12"/>
    <p:sldLayoutId id="2147483679" r:id="rId13"/>
    <p:sldLayoutId id="2147483699" r:id="rId14"/>
    <p:sldLayoutId id="2147483700" r:id="rId15"/>
    <p:sldLayoutId id="2147483698" r:id="rId16"/>
    <p:sldLayoutId id="2147483701" r:id="rId17"/>
    <p:sldLayoutId id="2147483702" r:id="rId18"/>
    <p:sldLayoutId id="2147483680" r:id="rId19"/>
    <p:sldLayoutId id="2147483706" r:id="rId20"/>
    <p:sldLayoutId id="2147483707" r:id="rId21"/>
    <p:sldLayoutId id="2147483677" r:id="rId22"/>
    <p:sldLayoutId id="2147483708" r:id="rId23"/>
    <p:sldLayoutId id="2147483709" r:id="rId24"/>
    <p:sldLayoutId id="2147483687" r:id="rId25"/>
    <p:sldLayoutId id="2147483703" r:id="rId26"/>
    <p:sldLayoutId id="2147483704" r:id="rId27"/>
    <p:sldLayoutId id="2147483705" r:id="rId28"/>
    <p:sldLayoutId id="2147483710" r:id="rId29"/>
    <p:sldLayoutId id="2147483711" r:id="rId30"/>
    <p:sldLayoutId id="2147483731" r:id="rId31"/>
    <p:sldLayoutId id="2147483732" r:id="rId32"/>
    <p:sldLayoutId id="2147483733" r:id="rId33"/>
    <p:sldLayoutId id="2147483712" r:id="rId34"/>
    <p:sldLayoutId id="2147483713" r:id="rId35"/>
    <p:sldLayoutId id="2147483714" r:id="rId36"/>
    <p:sldLayoutId id="2147483715" r:id="rId37"/>
    <p:sldLayoutId id="2147483716" r:id="rId38"/>
    <p:sldLayoutId id="2147483717" r:id="rId39"/>
    <p:sldLayoutId id="2147483681" r:id="rId40"/>
    <p:sldLayoutId id="2147483718" r:id="rId41"/>
    <p:sldLayoutId id="2147483719" r:id="rId42"/>
    <p:sldLayoutId id="2147483683" r:id="rId43"/>
    <p:sldLayoutId id="2147483720" r:id="rId44"/>
    <p:sldLayoutId id="2147483721" r:id="rId45"/>
    <p:sldLayoutId id="2147483722" r:id="rId46"/>
    <p:sldLayoutId id="2147483723" r:id="rId47"/>
    <p:sldLayoutId id="2147483724" r:id="rId48"/>
    <p:sldLayoutId id="2147483725" r:id="rId49"/>
    <p:sldLayoutId id="2147483726" r:id="rId50"/>
    <p:sldLayoutId id="2147483727" r:id="rId51"/>
    <p:sldLayoutId id="2147483728" r:id="rId52"/>
    <p:sldLayoutId id="2147483729" r:id="rId53"/>
    <p:sldLayoutId id="2147483730" r:id="rId54"/>
  </p:sldLayoutIdLst>
  <p:transition spd="med"/>
  <p:hf hdr="0" ftr="0" dt="0"/>
  <p:txStyles>
    <p:titleStyle>
      <a:lvl1pPr marL="0" marR="0" indent="0" algn="l" defTabSz="1219170" rtl="0" eaLnBrk="1" latinLnBrk="0" hangingPunct="1">
        <a:lnSpc>
          <a:spcPct val="90000"/>
        </a:lnSpc>
        <a:spcBef>
          <a:spcPts val="0"/>
        </a:spcBef>
        <a:spcAft>
          <a:spcPts val="0"/>
        </a:spcAft>
        <a:buClrTx/>
        <a:buSzTx/>
        <a:buFontTx/>
        <a:buNone/>
        <a:tabLst/>
        <a:defRPr sz="4800" b="1" i="0" u="none" strike="noStrike" cap="none" spc="0" baseline="0">
          <a:solidFill>
            <a:srgbClr val="000000"/>
          </a:solidFill>
          <a:uFillTx/>
          <a:latin typeface="Segoe UI Semibold" panose="020B0502040204020203" pitchFamily="34" charset="0"/>
          <a:ea typeface="Segoe UI Semibold" panose="020B0502040204020203" pitchFamily="34" charset="0"/>
          <a:cs typeface="Segoe UI Semibold" panose="020B0502040204020203" pitchFamily="34" charset="0"/>
          <a:sym typeface="Segoe UI Light"/>
        </a:defRPr>
      </a:lvl1pPr>
      <a:lvl2pPr marL="0" marR="0" indent="0" algn="l" defTabSz="1219170" rtl="0" eaLnBrk="1" latinLnBrk="0" hangingPunct="1">
        <a:lnSpc>
          <a:spcPct val="90000"/>
        </a:lnSpc>
        <a:spcBef>
          <a:spcPts val="0"/>
        </a:spcBef>
        <a:spcAft>
          <a:spcPts val="0"/>
        </a:spcAft>
        <a:buClrTx/>
        <a:buSzTx/>
        <a:buFontTx/>
        <a:buNone/>
        <a:tabLst/>
        <a:defRPr sz="5867" b="0" i="0" u="none" strike="noStrike" cap="none" spc="0" baseline="0">
          <a:solidFill>
            <a:srgbClr val="000000"/>
          </a:solidFill>
          <a:uFillTx/>
          <a:latin typeface="Segoe UI Light"/>
          <a:ea typeface="Segoe UI Light"/>
          <a:cs typeface="Segoe UI Light"/>
          <a:sym typeface="Segoe UI Light"/>
        </a:defRPr>
      </a:lvl2pPr>
      <a:lvl3pPr marL="0" marR="0" indent="0" algn="l" defTabSz="1219170" rtl="0" eaLnBrk="1" latinLnBrk="0" hangingPunct="1">
        <a:lnSpc>
          <a:spcPct val="90000"/>
        </a:lnSpc>
        <a:spcBef>
          <a:spcPts val="0"/>
        </a:spcBef>
        <a:spcAft>
          <a:spcPts val="0"/>
        </a:spcAft>
        <a:buClrTx/>
        <a:buSzTx/>
        <a:buFontTx/>
        <a:buNone/>
        <a:tabLst/>
        <a:defRPr sz="5867" b="0" i="0" u="none" strike="noStrike" cap="none" spc="0" baseline="0">
          <a:solidFill>
            <a:srgbClr val="000000"/>
          </a:solidFill>
          <a:uFillTx/>
          <a:latin typeface="Segoe UI Light"/>
          <a:ea typeface="Segoe UI Light"/>
          <a:cs typeface="Segoe UI Light"/>
          <a:sym typeface="Segoe UI Light"/>
        </a:defRPr>
      </a:lvl3pPr>
      <a:lvl4pPr marL="0" marR="0" indent="0" algn="l" defTabSz="1219170" rtl="0" eaLnBrk="1" latinLnBrk="0" hangingPunct="1">
        <a:lnSpc>
          <a:spcPct val="90000"/>
        </a:lnSpc>
        <a:spcBef>
          <a:spcPts val="0"/>
        </a:spcBef>
        <a:spcAft>
          <a:spcPts val="0"/>
        </a:spcAft>
        <a:buClrTx/>
        <a:buSzTx/>
        <a:buFontTx/>
        <a:buNone/>
        <a:tabLst/>
        <a:defRPr sz="5867" b="0" i="0" u="none" strike="noStrike" cap="none" spc="0" baseline="0">
          <a:solidFill>
            <a:srgbClr val="000000"/>
          </a:solidFill>
          <a:uFillTx/>
          <a:latin typeface="Segoe UI Light"/>
          <a:ea typeface="Segoe UI Light"/>
          <a:cs typeface="Segoe UI Light"/>
          <a:sym typeface="Segoe UI Light"/>
        </a:defRPr>
      </a:lvl4pPr>
      <a:lvl5pPr marL="0" marR="0" indent="0" algn="l" defTabSz="1219170" rtl="0" eaLnBrk="1" latinLnBrk="0" hangingPunct="1">
        <a:lnSpc>
          <a:spcPct val="90000"/>
        </a:lnSpc>
        <a:spcBef>
          <a:spcPts val="0"/>
        </a:spcBef>
        <a:spcAft>
          <a:spcPts val="0"/>
        </a:spcAft>
        <a:buClrTx/>
        <a:buSzTx/>
        <a:buFontTx/>
        <a:buNone/>
        <a:tabLst/>
        <a:defRPr sz="5867" b="0" i="0" u="none" strike="noStrike" cap="none" spc="0" baseline="0">
          <a:solidFill>
            <a:srgbClr val="000000"/>
          </a:solidFill>
          <a:uFillTx/>
          <a:latin typeface="Segoe UI Light"/>
          <a:ea typeface="Segoe UI Light"/>
          <a:cs typeface="Segoe UI Light"/>
          <a:sym typeface="Segoe UI Light"/>
        </a:defRPr>
      </a:lvl5pPr>
      <a:lvl6pPr marL="0" marR="0" indent="0" algn="l" defTabSz="1219170" rtl="0" eaLnBrk="1" latinLnBrk="0" hangingPunct="1">
        <a:lnSpc>
          <a:spcPct val="90000"/>
        </a:lnSpc>
        <a:spcBef>
          <a:spcPts val="0"/>
        </a:spcBef>
        <a:spcAft>
          <a:spcPts val="0"/>
        </a:spcAft>
        <a:buClrTx/>
        <a:buSzTx/>
        <a:buFontTx/>
        <a:buNone/>
        <a:tabLst/>
        <a:defRPr sz="5867" b="0" i="0" u="none" strike="noStrike" cap="none" spc="0" baseline="0">
          <a:solidFill>
            <a:srgbClr val="000000"/>
          </a:solidFill>
          <a:uFillTx/>
          <a:latin typeface="Segoe UI Light"/>
          <a:ea typeface="Segoe UI Light"/>
          <a:cs typeface="Segoe UI Light"/>
          <a:sym typeface="Segoe UI Light"/>
        </a:defRPr>
      </a:lvl6pPr>
      <a:lvl7pPr marL="0" marR="0" indent="0" algn="l" defTabSz="1219170" rtl="0" eaLnBrk="1" latinLnBrk="0" hangingPunct="1">
        <a:lnSpc>
          <a:spcPct val="90000"/>
        </a:lnSpc>
        <a:spcBef>
          <a:spcPts val="0"/>
        </a:spcBef>
        <a:spcAft>
          <a:spcPts val="0"/>
        </a:spcAft>
        <a:buClrTx/>
        <a:buSzTx/>
        <a:buFontTx/>
        <a:buNone/>
        <a:tabLst/>
        <a:defRPr sz="5867" b="0" i="0" u="none" strike="noStrike" cap="none" spc="0" baseline="0">
          <a:solidFill>
            <a:srgbClr val="000000"/>
          </a:solidFill>
          <a:uFillTx/>
          <a:latin typeface="Segoe UI Light"/>
          <a:ea typeface="Segoe UI Light"/>
          <a:cs typeface="Segoe UI Light"/>
          <a:sym typeface="Segoe UI Light"/>
        </a:defRPr>
      </a:lvl7pPr>
      <a:lvl8pPr marL="0" marR="0" indent="0" algn="l" defTabSz="1219170" rtl="0" eaLnBrk="1" latinLnBrk="0" hangingPunct="1">
        <a:lnSpc>
          <a:spcPct val="90000"/>
        </a:lnSpc>
        <a:spcBef>
          <a:spcPts val="0"/>
        </a:spcBef>
        <a:spcAft>
          <a:spcPts val="0"/>
        </a:spcAft>
        <a:buClrTx/>
        <a:buSzTx/>
        <a:buFontTx/>
        <a:buNone/>
        <a:tabLst/>
        <a:defRPr sz="5867" b="0" i="0" u="none" strike="noStrike" cap="none" spc="0" baseline="0">
          <a:solidFill>
            <a:srgbClr val="000000"/>
          </a:solidFill>
          <a:uFillTx/>
          <a:latin typeface="Segoe UI Light"/>
          <a:ea typeface="Segoe UI Light"/>
          <a:cs typeface="Segoe UI Light"/>
          <a:sym typeface="Segoe UI Light"/>
        </a:defRPr>
      </a:lvl8pPr>
      <a:lvl9pPr marL="0" marR="0" indent="0" algn="l" defTabSz="1219170" rtl="0" eaLnBrk="1" latinLnBrk="0" hangingPunct="1">
        <a:lnSpc>
          <a:spcPct val="90000"/>
        </a:lnSpc>
        <a:spcBef>
          <a:spcPts val="0"/>
        </a:spcBef>
        <a:spcAft>
          <a:spcPts val="0"/>
        </a:spcAft>
        <a:buClrTx/>
        <a:buSzTx/>
        <a:buFontTx/>
        <a:buNone/>
        <a:tabLst/>
        <a:defRPr sz="5867" b="0" i="0" u="none" strike="noStrike" cap="none" spc="0" baseline="0">
          <a:solidFill>
            <a:srgbClr val="000000"/>
          </a:solidFill>
          <a:uFillTx/>
          <a:latin typeface="Segoe UI Light"/>
          <a:ea typeface="Segoe UI Light"/>
          <a:cs typeface="Segoe UI Light"/>
          <a:sym typeface="Segoe UI Light"/>
        </a:defRPr>
      </a:lvl9pPr>
    </p:titleStyle>
    <p:bodyStyle>
      <a:lvl1pPr marL="304792" marR="0" indent="-304792" algn="l" defTabSz="1219170" rtl="0" eaLnBrk="1" latinLnBrk="0" hangingPunct="1">
        <a:lnSpc>
          <a:spcPct val="90000"/>
        </a:lnSpc>
        <a:spcBef>
          <a:spcPts val="1333"/>
        </a:spcBef>
        <a:spcAft>
          <a:spcPts val="0"/>
        </a:spcAft>
        <a:buClrTx/>
        <a:buSzPct val="100000"/>
        <a:buFont typeface="Arial"/>
        <a:buChar char="•"/>
        <a:tabLst/>
        <a:defRPr sz="2667" b="0" i="0" u="none" strike="noStrike" cap="none" spc="0" baseline="0">
          <a:solidFill>
            <a:srgbClr val="000000"/>
          </a:solidFill>
          <a:uFillTx/>
          <a:latin typeface="Segoe UI Light"/>
          <a:ea typeface="Segoe UI Light"/>
          <a:cs typeface="Segoe UI Light"/>
          <a:sym typeface="Segoe UI Light"/>
        </a:defRPr>
      </a:lvl1pPr>
      <a:lvl2pPr marL="965176" marR="0" indent="-355591" algn="l" defTabSz="1219170" rtl="0" eaLnBrk="1" latinLnBrk="0" hangingPunct="1">
        <a:lnSpc>
          <a:spcPct val="90000"/>
        </a:lnSpc>
        <a:spcBef>
          <a:spcPts val="1333"/>
        </a:spcBef>
        <a:spcAft>
          <a:spcPts val="0"/>
        </a:spcAft>
        <a:buClrTx/>
        <a:buSzPct val="100000"/>
        <a:buFont typeface="Arial"/>
        <a:buChar char="•"/>
        <a:tabLst/>
        <a:defRPr sz="2667" b="0" i="0" u="none" strike="noStrike" cap="none" spc="0" baseline="0">
          <a:solidFill>
            <a:srgbClr val="000000"/>
          </a:solidFill>
          <a:uFillTx/>
          <a:latin typeface="Segoe UI Light"/>
          <a:ea typeface="Segoe UI Light"/>
          <a:cs typeface="Segoe UI Light"/>
          <a:sym typeface="Segoe UI Light"/>
        </a:defRPr>
      </a:lvl2pPr>
      <a:lvl3pPr marL="1645878" marR="0" indent="-426708" algn="l" defTabSz="1219170" rtl="0" eaLnBrk="1" latinLnBrk="0" hangingPunct="1">
        <a:lnSpc>
          <a:spcPct val="90000"/>
        </a:lnSpc>
        <a:spcBef>
          <a:spcPts val="1333"/>
        </a:spcBef>
        <a:spcAft>
          <a:spcPts val="0"/>
        </a:spcAft>
        <a:buClrTx/>
        <a:buSzPct val="100000"/>
        <a:buFont typeface="Arial"/>
        <a:buChar char="•"/>
        <a:tabLst/>
        <a:defRPr sz="2667" b="0" i="0" u="none" strike="noStrike" cap="none" spc="0" baseline="0">
          <a:solidFill>
            <a:srgbClr val="000000"/>
          </a:solidFill>
          <a:uFillTx/>
          <a:latin typeface="Segoe UI Light"/>
          <a:ea typeface="Segoe UI Light"/>
          <a:cs typeface="Segoe UI Light"/>
          <a:sym typeface="Segoe UI Light"/>
        </a:defRPr>
      </a:lvl3pPr>
      <a:lvl4pPr marL="2302876" marR="0" indent="-474121" algn="l" defTabSz="1219170" rtl="0" eaLnBrk="1" latinLnBrk="0" hangingPunct="1">
        <a:lnSpc>
          <a:spcPct val="90000"/>
        </a:lnSpc>
        <a:spcBef>
          <a:spcPts val="1333"/>
        </a:spcBef>
        <a:spcAft>
          <a:spcPts val="0"/>
        </a:spcAft>
        <a:buClrTx/>
        <a:buSzPct val="100000"/>
        <a:buFont typeface="Arial"/>
        <a:buChar char="•"/>
        <a:tabLst/>
        <a:defRPr sz="2667" b="0" i="0" u="none" strike="noStrike" cap="none" spc="0" baseline="0">
          <a:solidFill>
            <a:srgbClr val="000000"/>
          </a:solidFill>
          <a:uFillTx/>
          <a:latin typeface="Segoe UI Light"/>
          <a:ea typeface="Segoe UI Light"/>
          <a:cs typeface="Segoe UI Light"/>
          <a:sym typeface="Segoe UI Light"/>
        </a:defRPr>
      </a:lvl4pPr>
      <a:lvl5pPr marL="2912461" marR="0" indent="-474121" algn="l" defTabSz="1219170" rtl="0" eaLnBrk="1" latinLnBrk="0" hangingPunct="1">
        <a:lnSpc>
          <a:spcPct val="90000"/>
        </a:lnSpc>
        <a:spcBef>
          <a:spcPts val="1333"/>
        </a:spcBef>
        <a:spcAft>
          <a:spcPts val="0"/>
        </a:spcAft>
        <a:buClrTx/>
        <a:buSzPct val="100000"/>
        <a:buFont typeface="Arial"/>
        <a:buChar char="•"/>
        <a:tabLst/>
        <a:defRPr sz="2667" b="0" i="0" u="none" strike="noStrike" cap="none" spc="0" baseline="0">
          <a:solidFill>
            <a:srgbClr val="000000"/>
          </a:solidFill>
          <a:uFillTx/>
          <a:latin typeface="Segoe UI Light"/>
          <a:ea typeface="Segoe UI Light"/>
          <a:cs typeface="Segoe UI Light"/>
          <a:sym typeface="Segoe UI Light"/>
        </a:defRPr>
      </a:lvl5pPr>
      <a:lvl6pPr marL="3522045" marR="0" indent="-474121" algn="l" defTabSz="1219170" rtl="0" eaLnBrk="1" latinLnBrk="0" hangingPunct="1">
        <a:lnSpc>
          <a:spcPct val="90000"/>
        </a:lnSpc>
        <a:spcBef>
          <a:spcPts val="1333"/>
        </a:spcBef>
        <a:spcAft>
          <a:spcPts val="0"/>
        </a:spcAft>
        <a:buClrTx/>
        <a:buSzPct val="100000"/>
        <a:buFont typeface="Arial"/>
        <a:buChar char="•"/>
        <a:tabLst/>
        <a:defRPr sz="3733" b="0" i="0" u="none" strike="noStrike" cap="none" spc="0" baseline="0">
          <a:solidFill>
            <a:srgbClr val="000000"/>
          </a:solidFill>
          <a:uFillTx/>
          <a:latin typeface="Segoe UI Light"/>
          <a:ea typeface="Segoe UI Light"/>
          <a:cs typeface="Segoe UI Light"/>
          <a:sym typeface="Segoe UI Light"/>
        </a:defRPr>
      </a:lvl6pPr>
      <a:lvl7pPr marL="4131630" marR="0" indent="-474121" algn="l" defTabSz="1219170" rtl="0" eaLnBrk="1" latinLnBrk="0" hangingPunct="1">
        <a:lnSpc>
          <a:spcPct val="90000"/>
        </a:lnSpc>
        <a:spcBef>
          <a:spcPts val="1333"/>
        </a:spcBef>
        <a:spcAft>
          <a:spcPts val="0"/>
        </a:spcAft>
        <a:buClrTx/>
        <a:buSzPct val="100000"/>
        <a:buFont typeface="Arial"/>
        <a:buChar char="•"/>
        <a:tabLst/>
        <a:defRPr sz="3733" b="0" i="0" u="none" strike="noStrike" cap="none" spc="0" baseline="0">
          <a:solidFill>
            <a:srgbClr val="000000"/>
          </a:solidFill>
          <a:uFillTx/>
          <a:latin typeface="Segoe UI Light"/>
          <a:ea typeface="Segoe UI Light"/>
          <a:cs typeface="Segoe UI Light"/>
          <a:sym typeface="Segoe UI Light"/>
        </a:defRPr>
      </a:lvl7pPr>
      <a:lvl8pPr marL="4741215" marR="0" indent="-474121" algn="l" defTabSz="1219170" rtl="0" eaLnBrk="1" latinLnBrk="0" hangingPunct="1">
        <a:lnSpc>
          <a:spcPct val="90000"/>
        </a:lnSpc>
        <a:spcBef>
          <a:spcPts val="1333"/>
        </a:spcBef>
        <a:spcAft>
          <a:spcPts val="0"/>
        </a:spcAft>
        <a:buClrTx/>
        <a:buSzPct val="100000"/>
        <a:buFont typeface="Arial"/>
        <a:buChar char="•"/>
        <a:tabLst/>
        <a:defRPr sz="3733" b="0" i="0" u="none" strike="noStrike" cap="none" spc="0" baseline="0">
          <a:solidFill>
            <a:srgbClr val="000000"/>
          </a:solidFill>
          <a:uFillTx/>
          <a:latin typeface="Segoe UI Light"/>
          <a:ea typeface="Segoe UI Light"/>
          <a:cs typeface="Segoe UI Light"/>
          <a:sym typeface="Segoe UI Light"/>
        </a:defRPr>
      </a:lvl8pPr>
      <a:lvl9pPr marL="5350800" marR="0" indent="-474121" algn="l" defTabSz="1219170" rtl="0" eaLnBrk="1" latinLnBrk="0" hangingPunct="1">
        <a:lnSpc>
          <a:spcPct val="90000"/>
        </a:lnSpc>
        <a:spcBef>
          <a:spcPts val="1333"/>
        </a:spcBef>
        <a:spcAft>
          <a:spcPts val="0"/>
        </a:spcAft>
        <a:buClrTx/>
        <a:buSzPct val="100000"/>
        <a:buFont typeface="Arial"/>
        <a:buChar char="•"/>
        <a:tabLst/>
        <a:defRPr sz="3733" b="0" i="0" u="none" strike="noStrike" cap="none" spc="0" baseline="0">
          <a:solidFill>
            <a:srgbClr val="000000"/>
          </a:solidFill>
          <a:uFillTx/>
          <a:latin typeface="Segoe UI Light"/>
          <a:ea typeface="Segoe UI Light"/>
          <a:cs typeface="Segoe UI Light"/>
          <a:sym typeface="Segoe UI Light"/>
        </a:defRPr>
      </a:lvl9pPr>
    </p:bodyStyle>
    <p:otherStyle>
      <a:lvl1pPr marL="0" marR="0" indent="0" algn="r" defTabSz="1219170" rtl="0" eaLnBrk="1" latinLnBrk="0" hangingPunct="1">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Calibri"/>
        </a:defRPr>
      </a:lvl1pPr>
      <a:lvl2pPr marL="0" marR="0" indent="609585" algn="r" defTabSz="1219170" rtl="0" eaLnBrk="1" latinLnBrk="0" hangingPunct="1">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Calibri"/>
        </a:defRPr>
      </a:lvl2pPr>
      <a:lvl3pPr marL="0" marR="0" indent="1219170" algn="r" defTabSz="1219170" rtl="0" eaLnBrk="1" latinLnBrk="0" hangingPunct="1">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Calibri"/>
        </a:defRPr>
      </a:lvl3pPr>
      <a:lvl4pPr marL="0" marR="0" indent="1828754" algn="r" defTabSz="1219170" rtl="0" eaLnBrk="1" latinLnBrk="0" hangingPunct="1">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Calibri"/>
        </a:defRPr>
      </a:lvl4pPr>
      <a:lvl5pPr marL="0" marR="0" indent="2438339" algn="r" defTabSz="1219170" rtl="0" eaLnBrk="1" latinLnBrk="0" hangingPunct="1">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Calibri"/>
        </a:defRPr>
      </a:lvl5pPr>
      <a:lvl6pPr marL="0" marR="0" indent="3047924" algn="r" defTabSz="1219170" rtl="0" eaLnBrk="1" latinLnBrk="0" hangingPunct="1">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Calibri"/>
        </a:defRPr>
      </a:lvl6pPr>
      <a:lvl7pPr marL="0" marR="0" indent="3657509" algn="r" defTabSz="1219170" rtl="0" eaLnBrk="1" latinLnBrk="0" hangingPunct="1">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Calibri"/>
        </a:defRPr>
      </a:lvl7pPr>
      <a:lvl8pPr marL="0" marR="0" indent="4267093" algn="r" defTabSz="1219170" rtl="0" eaLnBrk="1" latinLnBrk="0" hangingPunct="1">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Calibri"/>
        </a:defRPr>
      </a:lvl8pPr>
      <a:lvl9pPr marL="0" marR="0" indent="4876678" algn="r" defTabSz="1219170" rtl="0" eaLnBrk="1" latinLnBrk="0" hangingPunct="1">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Calibri"/>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userDrawn="1">
            <p:ph type="title"/>
          </p:nvPr>
        </p:nvSpPr>
        <p:spPr>
          <a:xfrm>
            <a:off x="222313" y="609600"/>
            <a:ext cx="6197918" cy="1477328"/>
          </a:xfrm>
          <a:prstGeom prst="rect">
            <a:avLst/>
          </a:prstGeom>
        </p:spPr>
        <p:txBody>
          <a:bodyPr vert="horz" wrap="square" lIns="0" tIns="0" rIns="0" bIns="0" rtlCol="0" anchor="t">
            <a:spAutoFit/>
          </a:bodyPr>
          <a:lstStyle/>
          <a:p>
            <a:r>
              <a:rPr lang="en-US"/>
              <a:t>Click to edit Master title style</a:t>
            </a:r>
          </a:p>
        </p:txBody>
      </p:sp>
      <p:sp>
        <p:nvSpPr>
          <p:cNvPr id="4" name="Text Placeholder 3"/>
          <p:cNvSpPr>
            <a:spLocks noGrp="1"/>
          </p:cNvSpPr>
          <p:nvPr userDrawn="1">
            <p:ph type="body" idx="1"/>
          </p:nvPr>
        </p:nvSpPr>
        <p:spPr>
          <a:xfrm>
            <a:off x="220027" y="1914005"/>
            <a:ext cx="6197918" cy="2724849"/>
          </a:xfrm>
          <a:prstGeom prst="rect">
            <a:avLst/>
          </a:prstGeom>
        </p:spPr>
        <p:txBody>
          <a:bodyPr vert="horz" wrap="square"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47" name="GRID" hidden="1">
            <a:extLst>
              <a:ext uri="{FF2B5EF4-FFF2-40B4-BE49-F238E27FC236}">
                <a16:creationId xmlns:a16="http://schemas.microsoft.com/office/drawing/2014/main" id="{32B5FFBF-552A-4973-B5B3-9EE3A765185F}"/>
              </a:ext>
            </a:extLst>
          </p:cNvPr>
          <p:cNvGrpSpPr/>
          <p:nvPr userDrawn="1"/>
        </p:nvGrpSpPr>
        <p:grpSpPr>
          <a:xfrm>
            <a:off x="0" y="0"/>
            <a:ext cx="6858000" cy="9144000"/>
            <a:chOff x="0" y="0"/>
            <a:chExt cx="12192000" cy="6858000"/>
          </a:xfrm>
        </p:grpSpPr>
        <p:cxnSp>
          <p:nvCxnSpPr>
            <p:cNvPr id="7" name="Straight Connector 6">
              <a:extLst>
                <a:ext uri="{FF2B5EF4-FFF2-40B4-BE49-F238E27FC236}">
                  <a16:creationId xmlns:a16="http://schemas.microsoft.com/office/drawing/2014/main" id="{5CD412E5-2492-4063-96AB-C451FC39F2B6}"/>
                </a:ext>
              </a:extLst>
            </p:cNvPr>
            <p:cNvCxnSpPr/>
            <p:nvPr/>
          </p:nvCxnSpPr>
          <p:spPr>
            <a:xfrm>
              <a:off x="0" y="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25E7FAE-6A98-413B-871E-10F8DF6FF1E3}"/>
                </a:ext>
              </a:extLst>
            </p:cNvPr>
            <p:cNvCxnSpPr/>
            <p:nvPr/>
          </p:nvCxnSpPr>
          <p:spPr>
            <a:xfrm>
              <a:off x="0" y="29260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F42BDE7-00A0-446E-9CEE-23DDF6A13E6E}"/>
                </a:ext>
              </a:extLst>
            </p:cNvPr>
            <p:cNvCxnSpPr/>
            <p:nvPr/>
          </p:nvCxnSpPr>
          <p:spPr>
            <a:xfrm>
              <a:off x="0" y="585216"/>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D48FF31-9C6A-4C0C-AB96-ED556488A1BA}"/>
                </a:ext>
              </a:extLst>
            </p:cNvPr>
            <p:cNvCxnSpPr/>
            <p:nvPr/>
          </p:nvCxnSpPr>
          <p:spPr>
            <a:xfrm>
              <a:off x="0" y="6272784"/>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28D811B2-F122-4FF3-A4F6-E7291A5152BB}"/>
                </a:ext>
              </a:extLst>
            </p:cNvPr>
            <p:cNvCxnSpPr/>
            <p:nvPr/>
          </p:nvCxnSpPr>
          <p:spPr>
            <a:xfrm>
              <a:off x="0" y="656539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2029335-BA6E-4B6F-B752-D02603169DE6}"/>
                </a:ext>
              </a:extLst>
            </p:cNvPr>
            <p:cNvCxnSpPr/>
            <p:nvPr/>
          </p:nvCxnSpPr>
          <p:spPr>
            <a:xfrm>
              <a:off x="0" y="685800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08D55A0-D16C-4191-B9F9-C95B51610B5E}"/>
                </a:ext>
              </a:extLst>
            </p:cNvPr>
            <p:cNvCxnSpPr/>
            <p:nvPr/>
          </p:nvCxnSpPr>
          <p:spPr>
            <a:xfrm>
              <a:off x="0" y="87782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A3FCB58-9F61-404B-A493-7860A942FCC2}"/>
                </a:ext>
              </a:extLst>
            </p:cNvPr>
            <p:cNvCxnSpPr/>
            <p:nvPr/>
          </p:nvCxnSpPr>
          <p:spPr>
            <a:xfrm>
              <a:off x="0" y="117043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EFD38DF-4402-499A-B7B2-D5BBF3AD467C}"/>
                </a:ext>
              </a:extLst>
            </p:cNvPr>
            <p:cNvCxnSpPr/>
            <p:nvPr/>
          </p:nvCxnSpPr>
          <p:spPr>
            <a:xfrm>
              <a:off x="0" y="146304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6DFD209-A624-4FEA-8F60-067FBF0CC1E8}"/>
                </a:ext>
              </a:extLst>
            </p:cNvPr>
            <p:cNvCxnSpPr/>
            <p:nvPr/>
          </p:nvCxnSpPr>
          <p:spPr>
            <a:xfrm>
              <a:off x="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1B8ED61-88C3-48AA-91A7-BFD779B3B3BA}"/>
                </a:ext>
              </a:extLst>
            </p:cNvPr>
            <p:cNvCxnSpPr/>
            <p:nvPr/>
          </p:nvCxnSpPr>
          <p:spPr>
            <a:xfrm>
              <a:off x="585216"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22AC47D-49D2-4B9E-B580-53A7922E5654}"/>
                </a:ext>
              </a:extLst>
            </p:cNvPr>
            <p:cNvCxnSpPr/>
            <p:nvPr/>
          </p:nvCxnSpPr>
          <p:spPr>
            <a:xfrm>
              <a:off x="29260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0D7A2DB-4310-49CD-83F6-55B33BE76665}"/>
                </a:ext>
              </a:extLst>
            </p:cNvPr>
            <p:cNvCxnSpPr/>
            <p:nvPr/>
          </p:nvCxnSpPr>
          <p:spPr>
            <a:xfrm>
              <a:off x="877824"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0C40071-7BC6-4682-9CD1-0631E07C9F11}"/>
                </a:ext>
              </a:extLst>
            </p:cNvPr>
            <p:cNvCxnSpPr/>
            <p:nvPr/>
          </p:nvCxnSpPr>
          <p:spPr>
            <a:xfrm>
              <a:off x="117043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EE0ACFAA-26E9-44D2-BEF0-E02CAE93F397}"/>
                </a:ext>
              </a:extLst>
            </p:cNvPr>
            <p:cNvCxnSpPr/>
            <p:nvPr/>
          </p:nvCxnSpPr>
          <p:spPr>
            <a:xfrm>
              <a:off x="1102156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85D1186-93AE-4B67-8544-763E0B213AAC}"/>
                </a:ext>
              </a:extLst>
            </p:cNvPr>
            <p:cNvCxnSpPr/>
            <p:nvPr/>
          </p:nvCxnSpPr>
          <p:spPr>
            <a:xfrm>
              <a:off x="11606784"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B1D45AE-FC53-4BB4-A9CD-C563C03A1195}"/>
                </a:ext>
              </a:extLst>
            </p:cNvPr>
            <p:cNvCxnSpPr/>
            <p:nvPr/>
          </p:nvCxnSpPr>
          <p:spPr>
            <a:xfrm>
              <a:off x="11314176"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8325177A-06D9-4C2A-B7EF-984A90245BF7}"/>
                </a:ext>
              </a:extLst>
            </p:cNvPr>
            <p:cNvCxnSpPr/>
            <p:nvPr/>
          </p:nvCxnSpPr>
          <p:spPr>
            <a:xfrm>
              <a:off x="1189939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2B67796-DF72-4C3B-A79D-7534FD3084C9}"/>
                </a:ext>
              </a:extLst>
            </p:cNvPr>
            <p:cNvCxnSpPr/>
            <p:nvPr/>
          </p:nvCxnSpPr>
          <p:spPr>
            <a:xfrm>
              <a:off x="1219200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C8B2C409-2FF7-4120-9E48-02A446B82DD6}"/>
                </a:ext>
              </a:extLst>
            </p:cNvPr>
            <p:cNvCxnSpPr/>
            <p:nvPr/>
          </p:nvCxnSpPr>
          <p:spPr>
            <a:xfrm>
              <a:off x="0" y="175564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3E0130A-B11A-42AB-8439-3CB0569F1C08}"/>
                </a:ext>
              </a:extLst>
            </p:cNvPr>
            <p:cNvCxnSpPr/>
            <p:nvPr/>
          </p:nvCxnSpPr>
          <p:spPr>
            <a:xfrm>
              <a:off x="0" y="204825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840B631-CB23-44B8-823B-56619D54F0E4}"/>
                </a:ext>
              </a:extLst>
            </p:cNvPr>
            <p:cNvCxnSpPr/>
            <p:nvPr/>
          </p:nvCxnSpPr>
          <p:spPr>
            <a:xfrm>
              <a:off x="0" y="234086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C7DD460B-BBE5-43D6-95DF-C1C1CC6239C6}"/>
                </a:ext>
              </a:extLst>
            </p:cNvPr>
            <p:cNvCxnSpPr/>
            <p:nvPr/>
          </p:nvCxnSpPr>
          <p:spPr>
            <a:xfrm>
              <a:off x="0" y="263347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7F5BEEB4-62B8-420A-9489-8319B9432C34}"/>
                </a:ext>
              </a:extLst>
            </p:cNvPr>
            <p:cNvCxnSpPr/>
            <p:nvPr/>
          </p:nvCxnSpPr>
          <p:spPr>
            <a:xfrm>
              <a:off x="0" y="292608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9242164-82A4-4DA9-B78C-33430C241872}"/>
                </a:ext>
              </a:extLst>
            </p:cNvPr>
            <p:cNvCxnSpPr/>
            <p:nvPr/>
          </p:nvCxnSpPr>
          <p:spPr>
            <a:xfrm>
              <a:off x="0" y="321868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D8767DD-4892-4904-AE72-87087DD9CCC2}"/>
                </a:ext>
              </a:extLst>
            </p:cNvPr>
            <p:cNvCxnSpPr/>
            <p:nvPr/>
          </p:nvCxnSpPr>
          <p:spPr>
            <a:xfrm>
              <a:off x="0" y="351129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245FC793-2AD0-4021-B3FB-391EDDE6CB63}"/>
                </a:ext>
              </a:extLst>
            </p:cNvPr>
            <p:cNvCxnSpPr/>
            <p:nvPr userDrawn="1"/>
          </p:nvCxnSpPr>
          <p:spPr>
            <a:xfrm>
              <a:off x="0" y="380390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8091C6C8-296D-4AA9-8F03-7DEA5FA7D71A}"/>
                </a:ext>
              </a:extLst>
            </p:cNvPr>
            <p:cNvCxnSpPr/>
            <p:nvPr userDrawn="1"/>
          </p:nvCxnSpPr>
          <p:spPr>
            <a:xfrm>
              <a:off x="0" y="409651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1CBDA8A-698A-4B1C-BC41-CD72C2900FE8}"/>
                </a:ext>
              </a:extLst>
            </p:cNvPr>
            <p:cNvCxnSpPr/>
            <p:nvPr userDrawn="1"/>
          </p:nvCxnSpPr>
          <p:spPr>
            <a:xfrm>
              <a:off x="0" y="438912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F0780C82-EF19-43A2-BF1B-31FDFBA092CA}"/>
                </a:ext>
              </a:extLst>
            </p:cNvPr>
            <p:cNvCxnSpPr/>
            <p:nvPr userDrawn="1"/>
          </p:nvCxnSpPr>
          <p:spPr>
            <a:xfrm>
              <a:off x="0" y="468172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13492339-9370-44E2-8C4D-414393DEB764}"/>
                </a:ext>
              </a:extLst>
            </p:cNvPr>
            <p:cNvCxnSpPr/>
            <p:nvPr userDrawn="1"/>
          </p:nvCxnSpPr>
          <p:spPr>
            <a:xfrm>
              <a:off x="0" y="497433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BF7CE2A-C0A7-4C6F-88B8-E40107AE34E8}"/>
                </a:ext>
              </a:extLst>
            </p:cNvPr>
            <p:cNvCxnSpPr/>
            <p:nvPr userDrawn="1"/>
          </p:nvCxnSpPr>
          <p:spPr>
            <a:xfrm>
              <a:off x="0" y="526694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CCD7A1D0-B060-4037-BFAE-80FAF89CC35F}"/>
                </a:ext>
              </a:extLst>
            </p:cNvPr>
            <p:cNvCxnSpPr/>
            <p:nvPr userDrawn="1"/>
          </p:nvCxnSpPr>
          <p:spPr>
            <a:xfrm>
              <a:off x="0" y="555955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2A121C21-7F60-43D7-B9B4-682B9D22E24D}"/>
                </a:ext>
              </a:extLst>
            </p:cNvPr>
            <p:cNvCxnSpPr/>
            <p:nvPr userDrawn="1"/>
          </p:nvCxnSpPr>
          <p:spPr>
            <a:xfrm>
              <a:off x="0" y="585216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grpSp>
      <p:sp>
        <p:nvSpPr>
          <p:cNvPr id="3" name=".64 square" hidden="1">
            <a:extLst>
              <a:ext uri="{FF2B5EF4-FFF2-40B4-BE49-F238E27FC236}">
                <a16:creationId xmlns:a16="http://schemas.microsoft.com/office/drawing/2014/main" id="{90E0CE0A-15D7-405F-8DFA-B7F5AF47B03C}"/>
              </a:ext>
            </a:extLst>
          </p:cNvPr>
          <p:cNvSpPr/>
          <p:nvPr userDrawn="1"/>
        </p:nvSpPr>
        <p:spPr bwMode="auto">
          <a:xfrm>
            <a:off x="0" y="0"/>
            <a:ext cx="329184" cy="780288"/>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243840" tIns="195072" rIns="243840" bIns="195072" numCol="1" spcCol="0" rtlCol="0" fromWordArt="0" anchor="t" anchorCtr="0" forceAA="0" compatLnSpc="1">
            <a:prstTxWarp prst="textNoShape">
              <a:avLst/>
            </a:prstTxWarp>
            <a:noAutofit/>
          </a:bodyPr>
          <a:lstStyle/>
          <a:p>
            <a:pPr algn="ctr" defTabSz="1243265" fontAlgn="base">
              <a:lnSpc>
                <a:spcPct val="90000"/>
              </a:lnSpc>
              <a:spcBef>
                <a:spcPct val="0"/>
              </a:spcBef>
              <a:spcAft>
                <a:spcPct val="0"/>
              </a:spcAft>
            </a:pPr>
            <a:endParaRPr lang="en-US" sz="3200">
              <a:gradFill>
                <a:gsLst>
                  <a:gs pos="0">
                    <a:srgbClr val="FFFFFF"/>
                  </a:gs>
                  <a:gs pos="100000">
                    <a:srgbClr val="FFFFFF"/>
                  </a:gs>
                </a:gsLst>
                <a:lin ang="5400000" scaled="0"/>
              </a:gradFill>
              <a:ea typeface="Segoe UI" pitchFamily="34" charset="0"/>
              <a:cs typeface="Segoe UI" pitchFamily="34" charset="0"/>
            </a:endParaRPr>
          </a:p>
        </p:txBody>
      </p:sp>
      <p:grpSp>
        <p:nvGrpSpPr>
          <p:cNvPr id="87" name="Group 44">
            <a:extLst>
              <a:ext uri="{FF2B5EF4-FFF2-40B4-BE49-F238E27FC236}">
                <a16:creationId xmlns:a16="http://schemas.microsoft.com/office/drawing/2014/main" id="{1D2C63A6-15DC-D0E7-FF8B-D4CDCCCD4A06}"/>
              </a:ext>
            </a:extLst>
          </p:cNvPr>
          <p:cNvGrpSpPr/>
          <p:nvPr userDrawn="1"/>
        </p:nvGrpSpPr>
        <p:grpSpPr>
          <a:xfrm>
            <a:off x="-2" y="0"/>
            <a:ext cx="6858002" cy="9165165"/>
            <a:chOff x="-2" y="0"/>
            <a:chExt cx="12192002" cy="6873873"/>
          </a:xfrm>
        </p:grpSpPr>
        <p:sp>
          <p:nvSpPr>
            <p:cNvPr id="88" name="Straight Connector 8">
              <a:extLst>
                <a:ext uri="{FF2B5EF4-FFF2-40B4-BE49-F238E27FC236}">
                  <a16:creationId xmlns:a16="http://schemas.microsoft.com/office/drawing/2014/main" id="{D6C4ED68-408B-B83E-AA45-525E3C4BCDF9}"/>
                </a:ext>
              </a:extLst>
            </p:cNvPr>
            <p:cNvSpPr/>
            <p:nvPr/>
          </p:nvSpPr>
          <p:spPr>
            <a:xfrm flipH="1">
              <a:off x="375918" y="15873"/>
              <a:ext cx="1" cy="6858000"/>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89" name="Straight Connector 9">
              <a:extLst>
                <a:ext uri="{FF2B5EF4-FFF2-40B4-BE49-F238E27FC236}">
                  <a16:creationId xmlns:a16="http://schemas.microsoft.com/office/drawing/2014/main" id="{792727EB-1C7C-9A0D-FA2A-3B4C50606C91}"/>
                </a:ext>
              </a:extLst>
            </p:cNvPr>
            <p:cNvSpPr/>
            <p:nvPr/>
          </p:nvSpPr>
          <p:spPr>
            <a:xfrm flipH="1">
              <a:off x="11816079" y="0"/>
              <a:ext cx="1" cy="6858000"/>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90" name="Straight Connector 10">
              <a:extLst>
                <a:ext uri="{FF2B5EF4-FFF2-40B4-BE49-F238E27FC236}">
                  <a16:creationId xmlns:a16="http://schemas.microsoft.com/office/drawing/2014/main" id="{4C4A6973-7513-B3C5-1D8B-0EF5C04D73FC}"/>
                </a:ext>
              </a:extLst>
            </p:cNvPr>
            <p:cNvSpPr/>
            <p:nvPr/>
          </p:nvSpPr>
          <p:spPr>
            <a:xfrm flipH="1" flipV="1">
              <a:off x="-2" y="365125"/>
              <a:ext cx="12192001" cy="1"/>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91" name="Straight Connector 15">
              <a:extLst>
                <a:ext uri="{FF2B5EF4-FFF2-40B4-BE49-F238E27FC236}">
                  <a16:creationId xmlns:a16="http://schemas.microsoft.com/office/drawing/2014/main" id="{9A8E31E6-34DE-ADB3-EF1B-C0557D4B29D5}"/>
                </a:ext>
              </a:extLst>
            </p:cNvPr>
            <p:cNvSpPr/>
            <p:nvPr/>
          </p:nvSpPr>
          <p:spPr>
            <a:xfrm flipH="1" flipV="1">
              <a:off x="-1" y="6459657"/>
              <a:ext cx="12192001" cy="1"/>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92" name="Straight Connector 16">
              <a:extLst>
                <a:ext uri="{FF2B5EF4-FFF2-40B4-BE49-F238E27FC236}">
                  <a16:creationId xmlns:a16="http://schemas.microsoft.com/office/drawing/2014/main" id="{A527C9AE-05CC-99BA-0EB3-391E4431248E}"/>
                </a:ext>
              </a:extLst>
            </p:cNvPr>
            <p:cNvSpPr/>
            <p:nvPr/>
          </p:nvSpPr>
          <p:spPr>
            <a:xfrm flipH="1">
              <a:off x="6085839" y="0"/>
              <a:ext cx="1" cy="6858000"/>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93" name="Straight Connector 27">
              <a:extLst>
                <a:ext uri="{FF2B5EF4-FFF2-40B4-BE49-F238E27FC236}">
                  <a16:creationId xmlns:a16="http://schemas.microsoft.com/office/drawing/2014/main" id="{EA38B4B4-E97F-181A-B467-A724AA08B922}"/>
                </a:ext>
              </a:extLst>
            </p:cNvPr>
            <p:cNvSpPr/>
            <p:nvPr/>
          </p:nvSpPr>
          <p:spPr>
            <a:xfrm flipH="1">
              <a:off x="1645919" y="0"/>
              <a:ext cx="1" cy="6858000"/>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94" name="Straight Connector 28">
              <a:extLst>
                <a:ext uri="{FF2B5EF4-FFF2-40B4-BE49-F238E27FC236}">
                  <a16:creationId xmlns:a16="http://schemas.microsoft.com/office/drawing/2014/main" id="{53612B63-CA7D-AAF3-BD18-632D17B3B718}"/>
                </a:ext>
              </a:extLst>
            </p:cNvPr>
            <p:cNvSpPr/>
            <p:nvPr/>
          </p:nvSpPr>
          <p:spPr>
            <a:xfrm flipH="1">
              <a:off x="2926079" y="0"/>
              <a:ext cx="1" cy="6858000"/>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95" name="Straight Connector 29">
              <a:extLst>
                <a:ext uri="{FF2B5EF4-FFF2-40B4-BE49-F238E27FC236}">
                  <a16:creationId xmlns:a16="http://schemas.microsoft.com/office/drawing/2014/main" id="{32535AE4-53B0-D55E-3D44-E9D2EE2A01B1}"/>
                </a:ext>
              </a:extLst>
            </p:cNvPr>
            <p:cNvSpPr/>
            <p:nvPr/>
          </p:nvSpPr>
          <p:spPr>
            <a:xfrm flipH="1">
              <a:off x="4196079" y="0"/>
              <a:ext cx="1" cy="6858000"/>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96" name="Straight Connector 30">
              <a:extLst>
                <a:ext uri="{FF2B5EF4-FFF2-40B4-BE49-F238E27FC236}">
                  <a16:creationId xmlns:a16="http://schemas.microsoft.com/office/drawing/2014/main" id="{5ABD1E6D-FB71-D618-6D44-E7063A0805E3}"/>
                </a:ext>
              </a:extLst>
            </p:cNvPr>
            <p:cNvSpPr/>
            <p:nvPr/>
          </p:nvSpPr>
          <p:spPr>
            <a:xfrm flipH="1">
              <a:off x="5466079" y="0"/>
              <a:ext cx="1" cy="6858000"/>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97" name="Straight Connector 31">
              <a:extLst>
                <a:ext uri="{FF2B5EF4-FFF2-40B4-BE49-F238E27FC236}">
                  <a16:creationId xmlns:a16="http://schemas.microsoft.com/office/drawing/2014/main" id="{C34A8359-6C18-A001-BBFE-65D19FA7C21D}"/>
                </a:ext>
              </a:extLst>
            </p:cNvPr>
            <p:cNvSpPr/>
            <p:nvPr/>
          </p:nvSpPr>
          <p:spPr>
            <a:xfrm flipH="1">
              <a:off x="6736079" y="0"/>
              <a:ext cx="1" cy="6858000"/>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98" name="Straight Connector 32">
              <a:extLst>
                <a:ext uri="{FF2B5EF4-FFF2-40B4-BE49-F238E27FC236}">
                  <a16:creationId xmlns:a16="http://schemas.microsoft.com/office/drawing/2014/main" id="{A38D25CE-BF39-7C20-4156-7E099055AAEB}"/>
                </a:ext>
              </a:extLst>
            </p:cNvPr>
            <p:cNvSpPr/>
            <p:nvPr/>
          </p:nvSpPr>
          <p:spPr>
            <a:xfrm flipH="1">
              <a:off x="8006079" y="0"/>
              <a:ext cx="1" cy="6858000"/>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99" name="Straight Connector 33">
              <a:extLst>
                <a:ext uri="{FF2B5EF4-FFF2-40B4-BE49-F238E27FC236}">
                  <a16:creationId xmlns:a16="http://schemas.microsoft.com/office/drawing/2014/main" id="{51CA2D59-3DA6-585B-EE12-ED10BB796707}"/>
                </a:ext>
              </a:extLst>
            </p:cNvPr>
            <p:cNvSpPr/>
            <p:nvPr/>
          </p:nvSpPr>
          <p:spPr>
            <a:xfrm flipH="1">
              <a:off x="9286239" y="0"/>
              <a:ext cx="1" cy="6858000"/>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100" name="Straight Connector 34">
              <a:extLst>
                <a:ext uri="{FF2B5EF4-FFF2-40B4-BE49-F238E27FC236}">
                  <a16:creationId xmlns:a16="http://schemas.microsoft.com/office/drawing/2014/main" id="{52F0A127-5103-98BE-74FE-F0A96B3ACE91}"/>
                </a:ext>
              </a:extLst>
            </p:cNvPr>
            <p:cNvSpPr/>
            <p:nvPr/>
          </p:nvSpPr>
          <p:spPr>
            <a:xfrm flipH="1">
              <a:off x="10556239" y="0"/>
              <a:ext cx="1" cy="6858000"/>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101" name="Straight Connector 39">
              <a:extLst>
                <a:ext uri="{FF2B5EF4-FFF2-40B4-BE49-F238E27FC236}">
                  <a16:creationId xmlns:a16="http://schemas.microsoft.com/office/drawing/2014/main" id="{4F94CB7F-F878-55E2-A401-849DCF039E03}"/>
                </a:ext>
              </a:extLst>
            </p:cNvPr>
            <p:cNvSpPr/>
            <p:nvPr/>
          </p:nvSpPr>
          <p:spPr>
            <a:xfrm flipH="1" flipV="1">
              <a:off x="-1" y="2427604"/>
              <a:ext cx="12192001" cy="1"/>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102" name="Straight Connector 40">
              <a:extLst>
                <a:ext uri="{FF2B5EF4-FFF2-40B4-BE49-F238E27FC236}">
                  <a16:creationId xmlns:a16="http://schemas.microsoft.com/office/drawing/2014/main" id="{085B8D04-9380-10CD-C2CB-46D958FC579D}"/>
                </a:ext>
              </a:extLst>
            </p:cNvPr>
            <p:cNvSpPr/>
            <p:nvPr/>
          </p:nvSpPr>
          <p:spPr>
            <a:xfrm flipH="1" flipV="1">
              <a:off x="-1" y="4469764"/>
              <a:ext cx="12192001" cy="1"/>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103" name="Straight Connector 43">
              <a:extLst>
                <a:ext uri="{FF2B5EF4-FFF2-40B4-BE49-F238E27FC236}">
                  <a16:creationId xmlns:a16="http://schemas.microsoft.com/office/drawing/2014/main" id="{47FE5ECC-6D0B-2219-D685-67AB4CCA1CE1}"/>
                </a:ext>
              </a:extLst>
            </p:cNvPr>
            <p:cNvSpPr/>
            <p:nvPr/>
          </p:nvSpPr>
          <p:spPr>
            <a:xfrm flipH="1" flipV="1">
              <a:off x="-2" y="3423284"/>
              <a:ext cx="12192001" cy="1"/>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104" name="Straight Connector 29">
              <a:extLst>
                <a:ext uri="{FF2B5EF4-FFF2-40B4-BE49-F238E27FC236}">
                  <a16:creationId xmlns:a16="http://schemas.microsoft.com/office/drawing/2014/main" id="{15406F00-A54C-6A88-2A60-6B5B0A97B310}"/>
                </a:ext>
              </a:extLst>
            </p:cNvPr>
            <p:cNvSpPr/>
            <p:nvPr userDrawn="1"/>
          </p:nvSpPr>
          <p:spPr>
            <a:xfrm flipH="1">
              <a:off x="1047930" y="0"/>
              <a:ext cx="1" cy="6858000"/>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sp>
          <p:nvSpPr>
            <p:cNvPr id="105" name="Straight Connector 16">
              <a:extLst>
                <a:ext uri="{FF2B5EF4-FFF2-40B4-BE49-F238E27FC236}">
                  <a16:creationId xmlns:a16="http://schemas.microsoft.com/office/drawing/2014/main" id="{6E36BE38-2B70-4280-FF50-C779DA8A9318}"/>
                </a:ext>
              </a:extLst>
            </p:cNvPr>
            <p:cNvSpPr/>
            <p:nvPr userDrawn="1"/>
          </p:nvSpPr>
          <p:spPr>
            <a:xfrm flipH="1">
              <a:off x="5979160" y="0"/>
              <a:ext cx="1" cy="6858000"/>
            </a:xfrm>
            <a:prstGeom prst="line">
              <a:avLst/>
            </a:prstGeom>
            <a:noFill/>
            <a:ln w="6350" cap="flat">
              <a:solidFill>
                <a:srgbClr val="D9D9D9">
                  <a:alpha val="0"/>
                </a:srgbClr>
              </a:solidFill>
              <a:prstDash val="solid"/>
              <a:miter lim="800000"/>
            </a:ln>
            <a:effectLst/>
          </p:spPr>
          <p:txBody>
            <a:bodyPr wrap="square" lIns="45719" tIns="45719" rIns="45719" bIns="45719" numCol="1" anchor="t">
              <a:noAutofit/>
            </a:bodyPr>
            <a:lstStyle/>
            <a:p>
              <a:endParaRPr sz="2400"/>
            </a:p>
          </p:txBody>
        </p:sp>
      </p:grpSp>
      <p:sp>
        <p:nvSpPr>
          <p:cNvPr id="35" name=".32 square" hidden="1">
            <a:extLst>
              <a:ext uri="{FF2B5EF4-FFF2-40B4-BE49-F238E27FC236}">
                <a16:creationId xmlns:a16="http://schemas.microsoft.com/office/drawing/2014/main" id="{09835393-211C-428D-B22F-51EE7A413599}"/>
              </a:ext>
            </a:extLst>
          </p:cNvPr>
          <p:cNvSpPr/>
          <p:nvPr userDrawn="1"/>
        </p:nvSpPr>
        <p:spPr bwMode="auto">
          <a:xfrm>
            <a:off x="0" y="0"/>
            <a:ext cx="164592" cy="390144"/>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243840" tIns="195072" rIns="243840" bIns="195072" numCol="1" spcCol="0" rtlCol="0" fromWordArt="0" anchor="t" anchorCtr="0" forceAA="0" compatLnSpc="1">
            <a:prstTxWarp prst="textNoShape">
              <a:avLst/>
            </a:prstTxWarp>
            <a:noAutofit/>
          </a:bodyPr>
          <a:lstStyle/>
          <a:p>
            <a:pPr algn="ctr" defTabSz="1243265" fontAlgn="base">
              <a:lnSpc>
                <a:spcPct val="90000"/>
              </a:lnSpc>
              <a:spcBef>
                <a:spcPct val="0"/>
              </a:spcBef>
              <a:spcAft>
                <a:spcPct val="0"/>
              </a:spcAft>
            </a:pPr>
            <a:endParaRPr lang="en-US" sz="3200">
              <a:gradFill>
                <a:gsLst>
                  <a:gs pos="0">
                    <a:srgbClr val="FFFFFF"/>
                  </a:gs>
                  <a:gs pos="100000">
                    <a:srgbClr val="FFFFFF"/>
                  </a:gs>
                </a:gsLst>
                <a:lin ang="5400000" scaled="0"/>
              </a:gradFill>
              <a:ea typeface="Segoe UI" pitchFamily="34" charset="0"/>
              <a:cs typeface="Segoe UI" pitchFamily="34" charset="0"/>
            </a:endParaRPr>
          </a:p>
        </p:txBody>
      </p:sp>
    </p:spTree>
    <p:extLst>
      <p:ext uri="{BB962C8B-B14F-4D97-AF65-F5344CB8AC3E}">
        <p14:creationId xmlns:p14="http://schemas.microsoft.com/office/powerpoint/2010/main" val="611464851"/>
      </p:ext>
    </p:extLst>
  </p:cSld>
  <p:clrMap bg1="lt1" tx1="dk1" bg2="lt2" tx2="dk2" accent1="accent1" accent2="accent2" accent3="accent3" accent4="accent4" accent5="accent5" accent6="accent6" hlink="hlink" folHlink="folHlink"/>
  <p:sldLayoutIdLst>
    <p:sldLayoutId id="2147483672" r:id="rId1"/>
  </p:sldLayoutIdLst>
  <p:transition>
    <p:fade/>
  </p:transition>
  <p:hf hdr="0" ftr="0" dt="0"/>
  <p:txStyles>
    <p:titleStyle>
      <a:lvl1pPr algn="l" defTabSz="1243625" rtl="0" eaLnBrk="1" latinLnBrk="0" hangingPunct="1">
        <a:lnSpc>
          <a:spcPct val="100000"/>
        </a:lnSpc>
        <a:spcBef>
          <a:spcPct val="0"/>
        </a:spcBef>
        <a:buNone/>
        <a:defRPr lang="en-US" sz="4800" b="0" kern="1200" cap="none" spc="-67" baseline="0" dirty="0" smtClean="0">
          <a:ln w="3175">
            <a:noFill/>
          </a:ln>
          <a:solidFill>
            <a:schemeClr val="tx1"/>
          </a:solidFill>
          <a:effectLst/>
          <a:latin typeface="+mj-lt"/>
          <a:ea typeface="+mn-ea"/>
          <a:cs typeface="Segoe UI" pitchFamily="34" charset="0"/>
        </a:defRPr>
      </a:lvl1pPr>
    </p:titleStyle>
    <p:bodyStyle>
      <a:lvl1pPr marL="304792" marR="0" indent="-304792" algn="l" defTabSz="1243625"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3733" kern="1200" spc="0" baseline="0">
          <a:solidFill>
            <a:schemeClr val="tx1"/>
          </a:solidFill>
          <a:latin typeface="+mn-lt"/>
          <a:ea typeface="+mn-ea"/>
          <a:cs typeface="Segoe UI" panose="020B0502040204020203" pitchFamily="34" charset="0"/>
        </a:defRPr>
      </a:lvl1pPr>
      <a:lvl2pPr marL="609585" marR="0" indent="-304792" algn="l" defTabSz="1243625"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2667" kern="1200" spc="0" baseline="0">
          <a:solidFill>
            <a:schemeClr val="tx1"/>
          </a:solidFill>
          <a:latin typeface="+mn-lt"/>
          <a:ea typeface="+mn-ea"/>
          <a:cs typeface="+mn-cs"/>
        </a:defRPr>
      </a:lvl2pPr>
      <a:lvl3pPr marL="876278" marR="0" indent="-266693" algn="l" defTabSz="1243625"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2133" kern="1200" spc="0" baseline="0">
          <a:solidFill>
            <a:schemeClr val="tx1"/>
          </a:solidFill>
          <a:latin typeface="+mn-lt"/>
          <a:ea typeface="+mn-ea"/>
          <a:cs typeface="+mn-cs"/>
        </a:defRPr>
      </a:lvl3pPr>
      <a:lvl4pPr marL="1123923" marR="0" indent="-241294" algn="l" defTabSz="1243625"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1867" kern="1200" spc="0" baseline="0">
          <a:solidFill>
            <a:schemeClr val="tx1"/>
          </a:solidFill>
          <a:latin typeface="+mn-lt"/>
          <a:ea typeface="+mn-ea"/>
          <a:cs typeface="+mn-cs"/>
        </a:defRPr>
      </a:lvl4pPr>
      <a:lvl5pPr marL="1365217" marR="0" indent="-224361" algn="l" defTabSz="1243625"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1867" kern="1200" spc="0" baseline="0">
          <a:solidFill>
            <a:schemeClr val="tx1"/>
          </a:solidFill>
          <a:latin typeface="+mn-lt"/>
          <a:ea typeface="+mn-ea"/>
          <a:cs typeface="+mn-cs"/>
        </a:defRPr>
      </a:lvl5pPr>
      <a:lvl6pPr marL="3419968" indent="-310907" algn="l" defTabSz="1243625"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4041782" indent="-310907" algn="l" defTabSz="1243625"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663594" indent="-310907" algn="l" defTabSz="1243625"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285408" indent="-310907" algn="l" defTabSz="1243625"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43625" rtl="0" eaLnBrk="1" latinLnBrk="0" hangingPunct="1">
        <a:defRPr sz="2400" kern="1200">
          <a:solidFill>
            <a:schemeClr val="tx1"/>
          </a:solidFill>
          <a:latin typeface="+mn-lt"/>
          <a:ea typeface="+mn-ea"/>
          <a:cs typeface="+mn-cs"/>
        </a:defRPr>
      </a:lvl1pPr>
      <a:lvl2pPr marL="621812" algn="l" defTabSz="1243625" rtl="0" eaLnBrk="1" latinLnBrk="0" hangingPunct="1">
        <a:defRPr sz="2400" kern="1200">
          <a:solidFill>
            <a:schemeClr val="tx1"/>
          </a:solidFill>
          <a:latin typeface="+mn-lt"/>
          <a:ea typeface="+mn-ea"/>
          <a:cs typeface="+mn-cs"/>
        </a:defRPr>
      </a:lvl2pPr>
      <a:lvl3pPr marL="1243625" algn="l" defTabSz="1243625" rtl="0" eaLnBrk="1" latinLnBrk="0" hangingPunct="1">
        <a:defRPr sz="2400" kern="1200">
          <a:solidFill>
            <a:schemeClr val="tx1"/>
          </a:solidFill>
          <a:latin typeface="+mn-lt"/>
          <a:ea typeface="+mn-ea"/>
          <a:cs typeface="+mn-cs"/>
        </a:defRPr>
      </a:lvl3pPr>
      <a:lvl4pPr marL="1865437" algn="l" defTabSz="1243625" rtl="0" eaLnBrk="1" latinLnBrk="0" hangingPunct="1">
        <a:defRPr sz="2400" kern="1200">
          <a:solidFill>
            <a:schemeClr val="tx1"/>
          </a:solidFill>
          <a:latin typeface="+mn-lt"/>
          <a:ea typeface="+mn-ea"/>
          <a:cs typeface="+mn-cs"/>
        </a:defRPr>
      </a:lvl4pPr>
      <a:lvl5pPr marL="2487250" algn="l" defTabSz="1243625" rtl="0" eaLnBrk="1" latinLnBrk="0" hangingPunct="1">
        <a:defRPr sz="2400" kern="1200">
          <a:solidFill>
            <a:schemeClr val="tx1"/>
          </a:solidFill>
          <a:latin typeface="+mn-lt"/>
          <a:ea typeface="+mn-ea"/>
          <a:cs typeface="+mn-cs"/>
        </a:defRPr>
      </a:lvl5pPr>
      <a:lvl6pPr marL="3109064" algn="l" defTabSz="1243625" rtl="0" eaLnBrk="1" latinLnBrk="0" hangingPunct="1">
        <a:defRPr sz="2400" kern="1200">
          <a:solidFill>
            <a:schemeClr val="tx1"/>
          </a:solidFill>
          <a:latin typeface="+mn-lt"/>
          <a:ea typeface="+mn-ea"/>
          <a:cs typeface="+mn-cs"/>
        </a:defRPr>
      </a:lvl6pPr>
      <a:lvl7pPr marL="3730875" algn="l" defTabSz="1243625" rtl="0" eaLnBrk="1" latinLnBrk="0" hangingPunct="1">
        <a:defRPr sz="2400" kern="1200">
          <a:solidFill>
            <a:schemeClr val="tx1"/>
          </a:solidFill>
          <a:latin typeface="+mn-lt"/>
          <a:ea typeface="+mn-ea"/>
          <a:cs typeface="+mn-cs"/>
        </a:defRPr>
      </a:lvl7pPr>
      <a:lvl8pPr marL="4352687" algn="l" defTabSz="1243625" rtl="0" eaLnBrk="1" latinLnBrk="0" hangingPunct="1">
        <a:defRPr sz="2400" kern="1200">
          <a:solidFill>
            <a:schemeClr val="tx1"/>
          </a:solidFill>
          <a:latin typeface="+mn-lt"/>
          <a:ea typeface="+mn-ea"/>
          <a:cs typeface="+mn-cs"/>
        </a:defRPr>
      </a:lvl8pPr>
      <a:lvl9pPr marL="4974501" algn="l" defTabSz="1243625"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6" pos="207" userDrawn="1">
          <p15:clr>
            <a:srgbClr val="C35EA4"/>
          </p15:clr>
        </p15:guide>
        <p15:guide id="17" pos="4114" userDrawn="1">
          <p15:clr>
            <a:srgbClr val="C35EA4"/>
          </p15:clr>
        </p15:guide>
        <p15:guide id="25" orient="horz" pos="492" userDrawn="1">
          <p15:clr>
            <a:srgbClr val="C35EA4"/>
          </p15:clr>
        </p15:guide>
        <p15:guide id="26" orient="horz" pos="5265" userDrawn="1">
          <p15:clr>
            <a:srgbClr val="C35EA4"/>
          </p15:clr>
        </p15:guide>
        <p15:guide id="27" orient="horz" pos="245" userDrawn="1">
          <p15:clr>
            <a:srgbClr val="A4A3A4"/>
          </p15:clr>
        </p15:guide>
        <p15:guide id="28" pos="104" userDrawn="1">
          <p15:clr>
            <a:srgbClr val="A4A3A4"/>
          </p15:clr>
        </p15:guide>
        <p15:guide id="29" orient="horz" pos="5513" userDrawn="1">
          <p15:clr>
            <a:srgbClr val="A4A3A4"/>
          </p15:clr>
        </p15:guide>
        <p15:guide id="30" pos="4216" userDrawn="1">
          <p15:clr>
            <a:srgbClr val="A4A3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FC981-64C1-7205-181E-74F4AB1D0BA9}"/>
              </a:ext>
            </a:extLst>
          </p:cNvPr>
          <p:cNvSpPr>
            <a:spLocks noGrp="1"/>
          </p:cNvSpPr>
          <p:nvPr>
            <p:ph type="title"/>
          </p:nvPr>
        </p:nvSpPr>
        <p:spPr>
          <a:xfrm>
            <a:off x="256286" y="6892958"/>
            <a:ext cx="2659193" cy="697815"/>
          </a:xfrm>
        </p:spPr>
        <p:txBody>
          <a:bodyPr lIns="45719" tIns="45720" rIns="45719" bIns="45720" anchor="b">
            <a:normAutofit/>
          </a:bodyPr>
          <a:lstStyle/>
          <a:p>
            <a:pPr algn="ctr"/>
            <a:r>
              <a:rPr lang="en-US" dirty="0">
                <a:solidFill>
                  <a:schemeClr val="tx1"/>
                </a:solidFill>
                <a:latin typeface="Segoe UI Semibold"/>
                <a:cs typeface="Segoe UI Semibold"/>
              </a:rPr>
              <a:t>Fire protection and prevention</a:t>
            </a:r>
            <a:endParaRPr lang="en-US" sz="2400">
              <a:solidFill>
                <a:schemeClr val="tx1"/>
              </a:solidFill>
              <a:effectLst>
                <a:outerShdw blurRad="38100" dist="38100" dir="2700000" algn="tl">
                  <a:srgbClr val="000000">
                    <a:alpha val="43137"/>
                  </a:srgbClr>
                </a:outerShdw>
              </a:effectLst>
              <a:latin typeface="Segoe UI Semibold"/>
              <a:cs typeface="Segoe UI Semibold"/>
            </a:endParaRPr>
          </a:p>
        </p:txBody>
      </p:sp>
      <p:pic>
        <p:nvPicPr>
          <p:cNvPr id="1026" name="Picture 2" descr="The Dos and Don'ts of Commercial Building Fire Protection - Fireline">
            <a:extLst>
              <a:ext uri="{FF2B5EF4-FFF2-40B4-BE49-F238E27FC236}">
                <a16:creationId xmlns:a16="http://schemas.microsoft.com/office/drawing/2014/main" id="{C94AA1F5-E31A-62FC-7887-2F49F47FFC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4761" y="816149"/>
            <a:ext cx="2988631" cy="29886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7571268"/>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979E9BA3-C7B3-1456-1884-D8D880B0800C}"/>
              </a:ext>
            </a:extLst>
          </p:cNvPr>
          <p:cNvSpPr>
            <a:spLocks noGrp="1"/>
          </p:cNvSpPr>
          <p:nvPr>
            <p:ph type="title"/>
          </p:nvPr>
        </p:nvSpPr>
        <p:spPr/>
        <p:txBody>
          <a:bodyPr lIns="45719" tIns="45720" rIns="45719" bIns="45720" anchor="ctr">
            <a:normAutofit/>
          </a:bodyPr>
          <a:lstStyle/>
          <a:p>
            <a:r>
              <a:rPr lang="en-US" b="0" dirty="0">
                <a:latin typeface="Segoe UI Semibold"/>
                <a:cs typeface="Segoe UI Semibold"/>
              </a:rPr>
              <a:t>Fire protection and prevention</a:t>
            </a:r>
            <a:endParaRPr lang="en-US" b="0" dirty="0">
              <a:effectLst>
                <a:outerShdw blurRad="38100" dist="38100" dir="2700000" algn="tl">
                  <a:srgbClr val="000000">
                    <a:alpha val="43137"/>
                  </a:srgbClr>
                </a:outerShdw>
              </a:effectLst>
              <a:latin typeface="Segoe UI Semibold"/>
              <a:cs typeface="Segoe UI Semibold"/>
            </a:endParaRPr>
          </a:p>
        </p:txBody>
      </p:sp>
      <p:sp>
        <p:nvSpPr>
          <p:cNvPr id="15" name="Text Placeholder 14">
            <a:extLst>
              <a:ext uri="{FF2B5EF4-FFF2-40B4-BE49-F238E27FC236}">
                <a16:creationId xmlns:a16="http://schemas.microsoft.com/office/drawing/2014/main" id="{08AA8CB7-FF92-2FC9-B8AB-713FADC7E98C}"/>
              </a:ext>
            </a:extLst>
          </p:cNvPr>
          <p:cNvSpPr>
            <a:spLocks noGrp="1"/>
          </p:cNvSpPr>
          <p:nvPr>
            <p:ph type="body" sz="quarter" idx="27"/>
          </p:nvPr>
        </p:nvSpPr>
        <p:spPr>
          <a:xfrm>
            <a:off x="325677" y="2965761"/>
            <a:ext cx="6087649" cy="1396390"/>
          </a:xfrm>
          <a:ln w="76200">
            <a:solidFill>
              <a:schemeClr val="accent2"/>
            </a:solidFill>
          </a:ln>
        </p:spPr>
        <p:txBody>
          <a:bodyPr anchor="ctr"/>
          <a:lstStyle/>
          <a:p>
            <a:pPr marL="61913" indent="0">
              <a:lnSpc>
                <a:spcPct val="100000"/>
              </a:lnSpc>
              <a:buNone/>
            </a:pPr>
            <a:r>
              <a:rPr lang="en-US" dirty="0">
                <a:solidFill>
                  <a:schemeClr val="tx1"/>
                </a:solidFill>
              </a:rPr>
              <a:t>The prevention of fires is of utmost importance. Common concerns include proper housekeeping to eliminate the accumulation of flammable materials, ensuring proper storage and handling of hazardous substances, regular inspection and maintenance of electrical systems, and adherence to fire safety protocols and procedures.</a:t>
            </a:r>
          </a:p>
        </p:txBody>
      </p:sp>
      <p:sp>
        <p:nvSpPr>
          <p:cNvPr id="22" name="TextBox 21">
            <a:extLst>
              <a:ext uri="{FF2B5EF4-FFF2-40B4-BE49-F238E27FC236}">
                <a16:creationId xmlns:a16="http://schemas.microsoft.com/office/drawing/2014/main" id="{D7129392-6169-6752-478F-CDD2169E4B6C}"/>
              </a:ext>
            </a:extLst>
          </p:cNvPr>
          <p:cNvSpPr txBox="1"/>
          <p:nvPr/>
        </p:nvSpPr>
        <p:spPr>
          <a:xfrm>
            <a:off x="224223" y="2540961"/>
            <a:ext cx="4523141" cy="40011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r>
              <a:rPr lang="en-US" sz="2000" b="1" dirty="0">
                <a:latin typeface="Segoe UI Semibold"/>
                <a:cs typeface="Segoe UI"/>
              </a:rPr>
              <a:t>Fire prevention</a:t>
            </a:r>
          </a:p>
        </p:txBody>
      </p:sp>
      <p:sp>
        <p:nvSpPr>
          <p:cNvPr id="39" name="Text Placeholder 14">
            <a:extLst>
              <a:ext uri="{FF2B5EF4-FFF2-40B4-BE49-F238E27FC236}">
                <a16:creationId xmlns:a16="http://schemas.microsoft.com/office/drawing/2014/main" id="{4FEA32FE-46C9-81B6-5215-E970D059FFD7}"/>
              </a:ext>
            </a:extLst>
          </p:cNvPr>
          <p:cNvSpPr txBox="1">
            <a:spLocks/>
          </p:cNvSpPr>
          <p:nvPr/>
        </p:nvSpPr>
        <p:spPr>
          <a:xfrm>
            <a:off x="325676" y="4923977"/>
            <a:ext cx="6087649" cy="1396390"/>
          </a:xfrm>
          <a:prstGeom prst="rect">
            <a:avLst/>
          </a:prstGeom>
          <a:ln w="76200">
            <a:solidFill>
              <a:schemeClr val="accent6">
                <a:lumMod val="75000"/>
              </a:schemeClr>
            </a:solidFill>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45719" rIns="45719" anchor="ctr">
            <a:noAutofit/>
          </a:bodyPr>
          <a:lstStyle>
            <a:lvl1pPr marL="304792" marR="0" indent="-304792" algn="l" defTabSz="1219170" rtl="0" eaLnBrk="1" latinLnBrk="0" hangingPunct="1">
              <a:lnSpc>
                <a:spcPct val="90000"/>
              </a:lnSpc>
              <a:spcBef>
                <a:spcPts val="1333"/>
              </a:spcBef>
              <a:spcAft>
                <a:spcPts val="0"/>
              </a:spcAft>
              <a:buClrTx/>
              <a:buSzPct val="100000"/>
              <a:buFont typeface="Arial"/>
              <a:buChar char="•"/>
              <a:tabLst/>
              <a:defRPr sz="1400" b="0" i="0" u="none" strike="noStrike" cap="none" spc="0" baseline="0">
                <a:solidFill>
                  <a:srgbClr val="000000"/>
                </a:solidFill>
                <a:uFillTx/>
                <a:latin typeface="Segoe UI" panose="020B0502040204020203" pitchFamily="34" charset="0"/>
                <a:ea typeface="Segoe UI Light"/>
                <a:cs typeface="Segoe UI" panose="020B0502040204020203" pitchFamily="34" charset="0"/>
                <a:sym typeface="Segoe UI Light"/>
              </a:defRPr>
            </a:lvl1pPr>
            <a:lvl2pPr marL="965176" marR="0" indent="-355591" algn="l" defTabSz="1219170" rtl="0" eaLnBrk="1" latinLnBrk="0" hangingPunct="1">
              <a:lnSpc>
                <a:spcPct val="90000"/>
              </a:lnSpc>
              <a:spcBef>
                <a:spcPts val="1333"/>
              </a:spcBef>
              <a:spcAft>
                <a:spcPts val="0"/>
              </a:spcAft>
              <a:buClrTx/>
              <a:buSzPct val="100000"/>
              <a:buFont typeface="Arial"/>
              <a:buChar char="•"/>
              <a:tabLst/>
              <a:defRPr sz="2667" b="0" i="0" u="none" strike="noStrike" cap="none" spc="0" baseline="0">
                <a:solidFill>
                  <a:srgbClr val="000000"/>
                </a:solidFill>
                <a:uFillTx/>
                <a:latin typeface="Segoe UI Light"/>
                <a:ea typeface="Segoe UI Light"/>
                <a:cs typeface="Segoe UI Light"/>
                <a:sym typeface="Segoe UI Light"/>
              </a:defRPr>
            </a:lvl2pPr>
            <a:lvl3pPr marL="1645878" marR="0" indent="-426708" algn="l" defTabSz="1219170" rtl="0" eaLnBrk="1" latinLnBrk="0" hangingPunct="1">
              <a:lnSpc>
                <a:spcPct val="90000"/>
              </a:lnSpc>
              <a:spcBef>
                <a:spcPts val="1333"/>
              </a:spcBef>
              <a:spcAft>
                <a:spcPts val="0"/>
              </a:spcAft>
              <a:buClrTx/>
              <a:buSzPct val="100000"/>
              <a:buFont typeface="Arial"/>
              <a:buChar char="•"/>
              <a:tabLst/>
              <a:defRPr sz="2667" b="0" i="0" u="none" strike="noStrike" cap="none" spc="0" baseline="0">
                <a:solidFill>
                  <a:srgbClr val="000000"/>
                </a:solidFill>
                <a:uFillTx/>
                <a:latin typeface="Segoe UI Light"/>
                <a:ea typeface="Segoe UI Light"/>
                <a:cs typeface="Segoe UI Light"/>
                <a:sym typeface="Segoe UI Light"/>
              </a:defRPr>
            </a:lvl3pPr>
            <a:lvl4pPr marL="2302876" marR="0" indent="-474121" algn="l" defTabSz="1219170" rtl="0" eaLnBrk="1" latinLnBrk="0" hangingPunct="1">
              <a:lnSpc>
                <a:spcPct val="90000"/>
              </a:lnSpc>
              <a:spcBef>
                <a:spcPts val="1333"/>
              </a:spcBef>
              <a:spcAft>
                <a:spcPts val="0"/>
              </a:spcAft>
              <a:buClrTx/>
              <a:buSzPct val="100000"/>
              <a:buFont typeface="Arial"/>
              <a:buChar char="•"/>
              <a:tabLst/>
              <a:defRPr sz="2667" b="0" i="0" u="none" strike="noStrike" cap="none" spc="0" baseline="0">
                <a:solidFill>
                  <a:srgbClr val="000000"/>
                </a:solidFill>
                <a:uFillTx/>
                <a:latin typeface="Segoe UI Light"/>
                <a:ea typeface="Segoe UI Light"/>
                <a:cs typeface="Segoe UI Light"/>
                <a:sym typeface="Segoe UI Light"/>
              </a:defRPr>
            </a:lvl4pPr>
            <a:lvl5pPr marL="2912461" marR="0" indent="-474121" algn="l" defTabSz="1219170" rtl="0" eaLnBrk="1" latinLnBrk="0" hangingPunct="1">
              <a:lnSpc>
                <a:spcPct val="90000"/>
              </a:lnSpc>
              <a:spcBef>
                <a:spcPts val="1333"/>
              </a:spcBef>
              <a:spcAft>
                <a:spcPts val="0"/>
              </a:spcAft>
              <a:buClrTx/>
              <a:buSzPct val="100000"/>
              <a:buFont typeface="Arial"/>
              <a:buChar char="•"/>
              <a:tabLst/>
              <a:defRPr sz="2667" b="0" i="0" u="none" strike="noStrike" cap="none" spc="0" baseline="0">
                <a:solidFill>
                  <a:srgbClr val="000000"/>
                </a:solidFill>
                <a:uFillTx/>
                <a:latin typeface="Segoe UI Light"/>
                <a:ea typeface="Segoe UI Light"/>
                <a:cs typeface="Segoe UI Light"/>
                <a:sym typeface="Segoe UI Light"/>
              </a:defRPr>
            </a:lvl5pPr>
            <a:lvl6pPr marL="3522045" marR="0" indent="-474121" algn="l" defTabSz="1219170" rtl="0" eaLnBrk="1" latinLnBrk="0" hangingPunct="1">
              <a:lnSpc>
                <a:spcPct val="90000"/>
              </a:lnSpc>
              <a:spcBef>
                <a:spcPts val="1333"/>
              </a:spcBef>
              <a:spcAft>
                <a:spcPts val="0"/>
              </a:spcAft>
              <a:buClrTx/>
              <a:buSzPct val="100000"/>
              <a:buFont typeface="Arial"/>
              <a:buChar char="•"/>
              <a:tabLst/>
              <a:defRPr sz="3733" b="0" i="0" u="none" strike="noStrike" cap="none" spc="0" baseline="0">
                <a:solidFill>
                  <a:srgbClr val="000000"/>
                </a:solidFill>
                <a:uFillTx/>
                <a:latin typeface="Segoe UI Light"/>
                <a:ea typeface="Segoe UI Light"/>
                <a:cs typeface="Segoe UI Light"/>
                <a:sym typeface="Segoe UI Light"/>
              </a:defRPr>
            </a:lvl6pPr>
            <a:lvl7pPr marL="4131630" marR="0" indent="-474121" algn="l" defTabSz="1219170" rtl="0" eaLnBrk="1" latinLnBrk="0" hangingPunct="1">
              <a:lnSpc>
                <a:spcPct val="90000"/>
              </a:lnSpc>
              <a:spcBef>
                <a:spcPts val="1333"/>
              </a:spcBef>
              <a:spcAft>
                <a:spcPts val="0"/>
              </a:spcAft>
              <a:buClrTx/>
              <a:buSzPct val="100000"/>
              <a:buFont typeface="Arial"/>
              <a:buChar char="•"/>
              <a:tabLst/>
              <a:defRPr sz="3733" b="0" i="0" u="none" strike="noStrike" cap="none" spc="0" baseline="0">
                <a:solidFill>
                  <a:srgbClr val="000000"/>
                </a:solidFill>
                <a:uFillTx/>
                <a:latin typeface="Segoe UI Light"/>
                <a:ea typeface="Segoe UI Light"/>
                <a:cs typeface="Segoe UI Light"/>
                <a:sym typeface="Segoe UI Light"/>
              </a:defRPr>
            </a:lvl7pPr>
            <a:lvl8pPr marL="4741215" marR="0" indent="-474121" algn="l" defTabSz="1219170" rtl="0" eaLnBrk="1" latinLnBrk="0" hangingPunct="1">
              <a:lnSpc>
                <a:spcPct val="90000"/>
              </a:lnSpc>
              <a:spcBef>
                <a:spcPts val="1333"/>
              </a:spcBef>
              <a:spcAft>
                <a:spcPts val="0"/>
              </a:spcAft>
              <a:buClrTx/>
              <a:buSzPct val="100000"/>
              <a:buFont typeface="Arial"/>
              <a:buChar char="•"/>
              <a:tabLst/>
              <a:defRPr sz="3733" b="0" i="0" u="none" strike="noStrike" cap="none" spc="0" baseline="0">
                <a:solidFill>
                  <a:srgbClr val="000000"/>
                </a:solidFill>
                <a:uFillTx/>
                <a:latin typeface="Segoe UI Light"/>
                <a:ea typeface="Segoe UI Light"/>
                <a:cs typeface="Segoe UI Light"/>
                <a:sym typeface="Segoe UI Light"/>
              </a:defRPr>
            </a:lvl8pPr>
            <a:lvl9pPr marL="5350800" marR="0" indent="-474121" algn="l" defTabSz="1219170" rtl="0" eaLnBrk="1" latinLnBrk="0" hangingPunct="1">
              <a:lnSpc>
                <a:spcPct val="90000"/>
              </a:lnSpc>
              <a:spcBef>
                <a:spcPts val="1333"/>
              </a:spcBef>
              <a:spcAft>
                <a:spcPts val="0"/>
              </a:spcAft>
              <a:buClrTx/>
              <a:buSzPct val="100000"/>
              <a:buFont typeface="Arial"/>
              <a:buChar char="•"/>
              <a:tabLst/>
              <a:defRPr sz="3733" b="0" i="0" u="none" strike="noStrike" cap="none" spc="0" baseline="0">
                <a:solidFill>
                  <a:srgbClr val="000000"/>
                </a:solidFill>
                <a:uFillTx/>
                <a:latin typeface="Segoe UI Light"/>
                <a:ea typeface="Segoe UI Light"/>
                <a:cs typeface="Segoe UI Light"/>
                <a:sym typeface="Segoe UI Light"/>
              </a:defRPr>
            </a:lvl9pPr>
          </a:lstStyle>
          <a:p>
            <a:pPr marL="61913" indent="0">
              <a:lnSpc>
                <a:spcPct val="100000"/>
              </a:lnSpc>
              <a:buFont typeface="Arial"/>
              <a:buNone/>
            </a:pPr>
            <a:r>
              <a:rPr lang="en-US" dirty="0">
                <a:solidFill>
                  <a:schemeClr val="tx1"/>
                </a:solidFill>
              </a:rPr>
              <a:t>Early detection of fires is critical for prompt response and evacuation. Concerns in this area include the proper installation, maintenance, and testing of fire detection systems such as smoke detectors, heat detectors, and fire alarms. Ensuring the integration and functionality of these systems with the overall fire protection infrastructure is essential.</a:t>
            </a:r>
          </a:p>
        </p:txBody>
      </p:sp>
      <p:sp>
        <p:nvSpPr>
          <p:cNvPr id="42" name="TextBox 41">
            <a:extLst>
              <a:ext uri="{FF2B5EF4-FFF2-40B4-BE49-F238E27FC236}">
                <a16:creationId xmlns:a16="http://schemas.microsoft.com/office/drawing/2014/main" id="{81335FD0-4CD9-BDDA-ADAA-441B6C618CED}"/>
              </a:ext>
            </a:extLst>
          </p:cNvPr>
          <p:cNvSpPr txBox="1"/>
          <p:nvPr/>
        </p:nvSpPr>
        <p:spPr>
          <a:xfrm>
            <a:off x="211452" y="4474523"/>
            <a:ext cx="4884607" cy="40011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ctr">
            <a:spAutoFit/>
          </a:bodyPr>
          <a:lstStyle/>
          <a:p>
            <a:r>
              <a:rPr lang="en-US" sz="2000" b="1" dirty="0">
                <a:latin typeface="Segoe UI Semibold"/>
                <a:cs typeface="Segoe UI"/>
              </a:rPr>
              <a:t>Fire</a:t>
            </a:r>
            <a:r>
              <a:rPr lang="en-US" dirty="0">
                <a:latin typeface="Segoe UI Semibold"/>
              </a:rPr>
              <a:t> </a:t>
            </a:r>
            <a:r>
              <a:rPr lang="en-US" sz="2000" b="1" dirty="0">
                <a:latin typeface="Segoe UI Semibold"/>
                <a:cs typeface="Segoe UI"/>
              </a:rPr>
              <a:t>detection and alarm systems</a:t>
            </a:r>
          </a:p>
        </p:txBody>
      </p:sp>
      <p:sp>
        <p:nvSpPr>
          <p:cNvPr id="43" name="Text Placeholder 14">
            <a:extLst>
              <a:ext uri="{FF2B5EF4-FFF2-40B4-BE49-F238E27FC236}">
                <a16:creationId xmlns:a16="http://schemas.microsoft.com/office/drawing/2014/main" id="{6D137C09-E376-1765-88E7-17E00D9A0EC3}"/>
              </a:ext>
            </a:extLst>
          </p:cNvPr>
          <p:cNvSpPr txBox="1">
            <a:spLocks/>
          </p:cNvSpPr>
          <p:nvPr/>
        </p:nvSpPr>
        <p:spPr>
          <a:xfrm>
            <a:off x="325677" y="6920891"/>
            <a:ext cx="6087649" cy="1396390"/>
          </a:xfrm>
          <a:prstGeom prst="rect">
            <a:avLst/>
          </a:prstGeom>
          <a:ln w="76200">
            <a:solidFill>
              <a:srgbClr val="0179D4"/>
            </a:solidFill>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45719" rIns="45719" anchor="ctr">
            <a:noAutofit/>
          </a:bodyPr>
          <a:lstStyle>
            <a:lvl1pPr marL="304792" marR="0" indent="-304792" algn="l" defTabSz="1219170" rtl="0" eaLnBrk="1" latinLnBrk="0" hangingPunct="1">
              <a:lnSpc>
                <a:spcPct val="90000"/>
              </a:lnSpc>
              <a:spcBef>
                <a:spcPts val="1333"/>
              </a:spcBef>
              <a:spcAft>
                <a:spcPts val="0"/>
              </a:spcAft>
              <a:buClrTx/>
              <a:buSzPct val="100000"/>
              <a:buFont typeface="Arial"/>
              <a:buChar char="•"/>
              <a:tabLst/>
              <a:defRPr sz="1400" b="0" i="0" u="none" strike="noStrike" cap="none" spc="0" baseline="0">
                <a:solidFill>
                  <a:srgbClr val="000000"/>
                </a:solidFill>
                <a:uFillTx/>
                <a:latin typeface="Segoe UI" panose="020B0502040204020203" pitchFamily="34" charset="0"/>
                <a:ea typeface="Segoe UI Light"/>
                <a:cs typeface="Segoe UI" panose="020B0502040204020203" pitchFamily="34" charset="0"/>
                <a:sym typeface="Segoe UI Light"/>
              </a:defRPr>
            </a:lvl1pPr>
            <a:lvl2pPr marL="965176" marR="0" indent="-355591" algn="l" defTabSz="1219170" rtl="0" eaLnBrk="1" latinLnBrk="0" hangingPunct="1">
              <a:lnSpc>
                <a:spcPct val="90000"/>
              </a:lnSpc>
              <a:spcBef>
                <a:spcPts val="1333"/>
              </a:spcBef>
              <a:spcAft>
                <a:spcPts val="0"/>
              </a:spcAft>
              <a:buClrTx/>
              <a:buSzPct val="100000"/>
              <a:buFont typeface="Arial"/>
              <a:buChar char="•"/>
              <a:tabLst/>
              <a:defRPr sz="2667" b="0" i="0" u="none" strike="noStrike" cap="none" spc="0" baseline="0">
                <a:solidFill>
                  <a:srgbClr val="000000"/>
                </a:solidFill>
                <a:uFillTx/>
                <a:latin typeface="Segoe UI Light"/>
                <a:ea typeface="Segoe UI Light"/>
                <a:cs typeface="Segoe UI Light"/>
                <a:sym typeface="Segoe UI Light"/>
              </a:defRPr>
            </a:lvl2pPr>
            <a:lvl3pPr marL="1645878" marR="0" indent="-426708" algn="l" defTabSz="1219170" rtl="0" eaLnBrk="1" latinLnBrk="0" hangingPunct="1">
              <a:lnSpc>
                <a:spcPct val="90000"/>
              </a:lnSpc>
              <a:spcBef>
                <a:spcPts val="1333"/>
              </a:spcBef>
              <a:spcAft>
                <a:spcPts val="0"/>
              </a:spcAft>
              <a:buClrTx/>
              <a:buSzPct val="100000"/>
              <a:buFont typeface="Arial"/>
              <a:buChar char="•"/>
              <a:tabLst/>
              <a:defRPr sz="2667" b="0" i="0" u="none" strike="noStrike" cap="none" spc="0" baseline="0">
                <a:solidFill>
                  <a:srgbClr val="000000"/>
                </a:solidFill>
                <a:uFillTx/>
                <a:latin typeface="Segoe UI Light"/>
                <a:ea typeface="Segoe UI Light"/>
                <a:cs typeface="Segoe UI Light"/>
                <a:sym typeface="Segoe UI Light"/>
              </a:defRPr>
            </a:lvl3pPr>
            <a:lvl4pPr marL="2302876" marR="0" indent="-474121" algn="l" defTabSz="1219170" rtl="0" eaLnBrk="1" latinLnBrk="0" hangingPunct="1">
              <a:lnSpc>
                <a:spcPct val="90000"/>
              </a:lnSpc>
              <a:spcBef>
                <a:spcPts val="1333"/>
              </a:spcBef>
              <a:spcAft>
                <a:spcPts val="0"/>
              </a:spcAft>
              <a:buClrTx/>
              <a:buSzPct val="100000"/>
              <a:buFont typeface="Arial"/>
              <a:buChar char="•"/>
              <a:tabLst/>
              <a:defRPr sz="2667" b="0" i="0" u="none" strike="noStrike" cap="none" spc="0" baseline="0">
                <a:solidFill>
                  <a:srgbClr val="000000"/>
                </a:solidFill>
                <a:uFillTx/>
                <a:latin typeface="Segoe UI Light"/>
                <a:ea typeface="Segoe UI Light"/>
                <a:cs typeface="Segoe UI Light"/>
                <a:sym typeface="Segoe UI Light"/>
              </a:defRPr>
            </a:lvl4pPr>
            <a:lvl5pPr marL="2912461" marR="0" indent="-474121" algn="l" defTabSz="1219170" rtl="0" eaLnBrk="1" latinLnBrk="0" hangingPunct="1">
              <a:lnSpc>
                <a:spcPct val="90000"/>
              </a:lnSpc>
              <a:spcBef>
                <a:spcPts val="1333"/>
              </a:spcBef>
              <a:spcAft>
                <a:spcPts val="0"/>
              </a:spcAft>
              <a:buClrTx/>
              <a:buSzPct val="100000"/>
              <a:buFont typeface="Arial"/>
              <a:buChar char="•"/>
              <a:tabLst/>
              <a:defRPr sz="2667" b="0" i="0" u="none" strike="noStrike" cap="none" spc="0" baseline="0">
                <a:solidFill>
                  <a:srgbClr val="000000"/>
                </a:solidFill>
                <a:uFillTx/>
                <a:latin typeface="Segoe UI Light"/>
                <a:ea typeface="Segoe UI Light"/>
                <a:cs typeface="Segoe UI Light"/>
                <a:sym typeface="Segoe UI Light"/>
              </a:defRPr>
            </a:lvl5pPr>
            <a:lvl6pPr marL="3522045" marR="0" indent="-474121" algn="l" defTabSz="1219170" rtl="0" eaLnBrk="1" latinLnBrk="0" hangingPunct="1">
              <a:lnSpc>
                <a:spcPct val="90000"/>
              </a:lnSpc>
              <a:spcBef>
                <a:spcPts val="1333"/>
              </a:spcBef>
              <a:spcAft>
                <a:spcPts val="0"/>
              </a:spcAft>
              <a:buClrTx/>
              <a:buSzPct val="100000"/>
              <a:buFont typeface="Arial"/>
              <a:buChar char="•"/>
              <a:tabLst/>
              <a:defRPr sz="3733" b="0" i="0" u="none" strike="noStrike" cap="none" spc="0" baseline="0">
                <a:solidFill>
                  <a:srgbClr val="000000"/>
                </a:solidFill>
                <a:uFillTx/>
                <a:latin typeface="Segoe UI Light"/>
                <a:ea typeface="Segoe UI Light"/>
                <a:cs typeface="Segoe UI Light"/>
                <a:sym typeface="Segoe UI Light"/>
              </a:defRPr>
            </a:lvl6pPr>
            <a:lvl7pPr marL="4131630" marR="0" indent="-474121" algn="l" defTabSz="1219170" rtl="0" eaLnBrk="1" latinLnBrk="0" hangingPunct="1">
              <a:lnSpc>
                <a:spcPct val="90000"/>
              </a:lnSpc>
              <a:spcBef>
                <a:spcPts val="1333"/>
              </a:spcBef>
              <a:spcAft>
                <a:spcPts val="0"/>
              </a:spcAft>
              <a:buClrTx/>
              <a:buSzPct val="100000"/>
              <a:buFont typeface="Arial"/>
              <a:buChar char="•"/>
              <a:tabLst/>
              <a:defRPr sz="3733" b="0" i="0" u="none" strike="noStrike" cap="none" spc="0" baseline="0">
                <a:solidFill>
                  <a:srgbClr val="000000"/>
                </a:solidFill>
                <a:uFillTx/>
                <a:latin typeface="Segoe UI Light"/>
                <a:ea typeface="Segoe UI Light"/>
                <a:cs typeface="Segoe UI Light"/>
                <a:sym typeface="Segoe UI Light"/>
              </a:defRPr>
            </a:lvl7pPr>
            <a:lvl8pPr marL="4741215" marR="0" indent="-474121" algn="l" defTabSz="1219170" rtl="0" eaLnBrk="1" latinLnBrk="0" hangingPunct="1">
              <a:lnSpc>
                <a:spcPct val="90000"/>
              </a:lnSpc>
              <a:spcBef>
                <a:spcPts val="1333"/>
              </a:spcBef>
              <a:spcAft>
                <a:spcPts val="0"/>
              </a:spcAft>
              <a:buClrTx/>
              <a:buSzPct val="100000"/>
              <a:buFont typeface="Arial"/>
              <a:buChar char="•"/>
              <a:tabLst/>
              <a:defRPr sz="3733" b="0" i="0" u="none" strike="noStrike" cap="none" spc="0" baseline="0">
                <a:solidFill>
                  <a:srgbClr val="000000"/>
                </a:solidFill>
                <a:uFillTx/>
                <a:latin typeface="Segoe UI Light"/>
                <a:ea typeface="Segoe UI Light"/>
                <a:cs typeface="Segoe UI Light"/>
                <a:sym typeface="Segoe UI Light"/>
              </a:defRPr>
            </a:lvl8pPr>
            <a:lvl9pPr marL="5350800" marR="0" indent="-474121" algn="l" defTabSz="1219170" rtl="0" eaLnBrk="1" latinLnBrk="0" hangingPunct="1">
              <a:lnSpc>
                <a:spcPct val="90000"/>
              </a:lnSpc>
              <a:spcBef>
                <a:spcPts val="1333"/>
              </a:spcBef>
              <a:spcAft>
                <a:spcPts val="0"/>
              </a:spcAft>
              <a:buClrTx/>
              <a:buSzPct val="100000"/>
              <a:buFont typeface="Arial"/>
              <a:buChar char="•"/>
              <a:tabLst/>
              <a:defRPr sz="3733" b="0" i="0" u="none" strike="noStrike" cap="none" spc="0" baseline="0">
                <a:solidFill>
                  <a:srgbClr val="000000"/>
                </a:solidFill>
                <a:uFillTx/>
                <a:latin typeface="Segoe UI Light"/>
                <a:ea typeface="Segoe UI Light"/>
                <a:cs typeface="Segoe UI Light"/>
                <a:sym typeface="Segoe UI Light"/>
              </a:defRPr>
            </a:lvl9pPr>
          </a:lstStyle>
          <a:p>
            <a:pPr marL="61913" indent="0">
              <a:lnSpc>
                <a:spcPct val="100000"/>
              </a:lnSpc>
              <a:buFont typeface="Arial"/>
              <a:buNone/>
            </a:pPr>
            <a:r>
              <a:rPr lang="en-US" dirty="0">
                <a:solidFill>
                  <a:schemeClr val="tx1"/>
                </a:solidFill>
              </a:rPr>
              <a:t>Fire suppression systems play a vital role in quickly and effectively extinguishing fires or containing their spread. Concerns include the installation, maintenance, and inspection of systems such as sprinklers, fire extinguishers, fire hoses, and automatic fire suppression systems. Proper training of employees in the use of fire extinguishers is also crucial.</a:t>
            </a:r>
          </a:p>
        </p:txBody>
      </p:sp>
      <p:sp>
        <p:nvSpPr>
          <p:cNvPr id="46" name="TextBox 45">
            <a:extLst>
              <a:ext uri="{FF2B5EF4-FFF2-40B4-BE49-F238E27FC236}">
                <a16:creationId xmlns:a16="http://schemas.microsoft.com/office/drawing/2014/main" id="{7CA11234-1BDE-9578-76E3-BC31121A4864}"/>
              </a:ext>
            </a:extLst>
          </p:cNvPr>
          <p:cNvSpPr txBox="1"/>
          <p:nvPr/>
        </p:nvSpPr>
        <p:spPr>
          <a:xfrm>
            <a:off x="224223" y="6473219"/>
            <a:ext cx="4260340" cy="40011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r>
              <a:rPr lang="en-US" sz="2000" b="1" dirty="0">
                <a:latin typeface="Segoe UI Semibold"/>
                <a:cs typeface="Segoe UI"/>
              </a:rPr>
              <a:t>Fire suppression systems</a:t>
            </a:r>
          </a:p>
        </p:txBody>
      </p:sp>
      <p:sp>
        <p:nvSpPr>
          <p:cNvPr id="48" name="TextBox 47">
            <a:extLst>
              <a:ext uri="{FF2B5EF4-FFF2-40B4-BE49-F238E27FC236}">
                <a16:creationId xmlns:a16="http://schemas.microsoft.com/office/drawing/2014/main" id="{6DA24625-29B8-9BD1-386B-6EDFDFE22E48}"/>
              </a:ext>
            </a:extLst>
          </p:cNvPr>
          <p:cNvSpPr txBox="1"/>
          <p:nvPr/>
        </p:nvSpPr>
        <p:spPr>
          <a:xfrm>
            <a:off x="186400" y="1773844"/>
            <a:ext cx="6435096" cy="46166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r>
              <a:rPr lang="en-US" sz="2400" b="1" i="0" dirty="0">
                <a:solidFill>
                  <a:schemeClr val="tx1"/>
                </a:solidFill>
                <a:latin typeface="Segoe UI Semibold"/>
                <a:cs typeface="Segoe UI"/>
              </a:rPr>
              <a:t>The main fire protection concerns include:</a:t>
            </a:r>
            <a:endParaRPr lang="en-US" sz="2400" b="1" dirty="0">
              <a:solidFill>
                <a:schemeClr val="tx1"/>
              </a:solidFill>
              <a:latin typeface="Segoe UI Semibold"/>
              <a:cs typeface="Segoe UI"/>
            </a:endParaRPr>
          </a:p>
        </p:txBody>
      </p:sp>
    </p:spTree>
    <p:extLst>
      <p:ext uri="{BB962C8B-B14F-4D97-AF65-F5344CB8AC3E}">
        <p14:creationId xmlns:p14="http://schemas.microsoft.com/office/powerpoint/2010/main" val="42387816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979E9BA3-C7B3-1456-1884-D8D880B0800C}"/>
              </a:ext>
            </a:extLst>
          </p:cNvPr>
          <p:cNvSpPr>
            <a:spLocks noGrp="1"/>
          </p:cNvSpPr>
          <p:nvPr>
            <p:ph type="title"/>
          </p:nvPr>
        </p:nvSpPr>
        <p:spPr/>
        <p:txBody>
          <a:bodyPr lIns="45719" tIns="45720" rIns="45719" bIns="45720" anchor="ctr">
            <a:normAutofit/>
          </a:bodyPr>
          <a:lstStyle/>
          <a:p>
            <a:r>
              <a:rPr lang="en-US" sz="3200" dirty="0">
                <a:latin typeface="Segoe UI Semibold"/>
                <a:cs typeface="Segoe UI Semibold"/>
              </a:rPr>
              <a:t>Fire </a:t>
            </a:r>
            <a:r>
              <a:rPr lang="en-US" dirty="0">
                <a:latin typeface="Segoe UI Semibold"/>
                <a:cs typeface="Segoe UI Semibold"/>
              </a:rPr>
              <a:t>protection</a:t>
            </a:r>
            <a:r>
              <a:rPr lang="en-US" sz="3200" dirty="0">
                <a:latin typeface="Segoe UI Semibold"/>
                <a:cs typeface="Segoe UI Semibold"/>
              </a:rPr>
              <a:t> and </a:t>
            </a:r>
            <a:r>
              <a:rPr lang="en-US" dirty="0">
                <a:latin typeface="Segoe UI Semibold"/>
                <a:cs typeface="Segoe UI Semibold"/>
              </a:rPr>
              <a:t>prevention</a:t>
            </a:r>
          </a:p>
        </p:txBody>
      </p:sp>
      <p:sp>
        <p:nvSpPr>
          <p:cNvPr id="15" name="Text Placeholder 14">
            <a:extLst>
              <a:ext uri="{FF2B5EF4-FFF2-40B4-BE49-F238E27FC236}">
                <a16:creationId xmlns:a16="http://schemas.microsoft.com/office/drawing/2014/main" id="{08AA8CB7-FF92-2FC9-B8AB-713FADC7E98C}"/>
              </a:ext>
            </a:extLst>
          </p:cNvPr>
          <p:cNvSpPr>
            <a:spLocks noGrp="1"/>
          </p:cNvSpPr>
          <p:nvPr>
            <p:ph type="body" sz="quarter" idx="27"/>
          </p:nvPr>
        </p:nvSpPr>
        <p:spPr>
          <a:xfrm>
            <a:off x="211453" y="2890604"/>
            <a:ext cx="6201874" cy="1431648"/>
          </a:xfrm>
          <a:solidFill>
            <a:schemeClr val="bg1"/>
          </a:solidFill>
          <a:ln w="76200">
            <a:solidFill>
              <a:schemeClr val="accent1">
                <a:lumMod val="40000"/>
                <a:lumOff val="60000"/>
              </a:schemeClr>
            </a:solidFill>
          </a:ln>
        </p:spPr>
        <p:txBody>
          <a:bodyPr anchor="ctr"/>
          <a:lstStyle/>
          <a:p>
            <a:pPr marL="61913" indent="0">
              <a:lnSpc>
                <a:spcPct val="100000"/>
              </a:lnSpc>
              <a:buNone/>
            </a:pPr>
            <a:r>
              <a:rPr lang="en-US" dirty="0">
                <a:solidFill>
                  <a:schemeClr val="tx1"/>
                </a:solidFill>
              </a:rPr>
              <a:t>Having comprehensive emergency response plans is essential to address potential fire incidents. Concerns include establishing clear evacuation procedures, designating assembly points, conducting regular drills and training sessions, and ensuring employees are aware of emergency exits and evacuation routes.</a:t>
            </a:r>
          </a:p>
        </p:txBody>
      </p:sp>
      <p:sp>
        <p:nvSpPr>
          <p:cNvPr id="22" name="TextBox 21">
            <a:extLst>
              <a:ext uri="{FF2B5EF4-FFF2-40B4-BE49-F238E27FC236}">
                <a16:creationId xmlns:a16="http://schemas.microsoft.com/office/drawing/2014/main" id="{D7129392-6169-6752-478F-CDD2169E4B6C}"/>
              </a:ext>
            </a:extLst>
          </p:cNvPr>
          <p:cNvSpPr txBox="1"/>
          <p:nvPr/>
        </p:nvSpPr>
        <p:spPr>
          <a:xfrm>
            <a:off x="136296" y="2418113"/>
            <a:ext cx="4186580" cy="40011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r>
              <a:rPr lang="en-US" sz="2000" b="1" i="0" dirty="0">
                <a:solidFill>
                  <a:schemeClr val="tx1"/>
                </a:solidFill>
                <a:latin typeface="Segoe UI Semibold"/>
              </a:rPr>
              <a:t>Emergency Response Planning</a:t>
            </a:r>
            <a:endParaRPr lang="en-US" sz="2000" b="1" dirty="0">
              <a:solidFill>
                <a:schemeClr val="tx1"/>
              </a:solidFill>
              <a:latin typeface="Segoe UI Semibold"/>
            </a:endParaRPr>
          </a:p>
        </p:txBody>
      </p:sp>
      <p:sp>
        <p:nvSpPr>
          <p:cNvPr id="39" name="Text Placeholder 14">
            <a:extLst>
              <a:ext uri="{FF2B5EF4-FFF2-40B4-BE49-F238E27FC236}">
                <a16:creationId xmlns:a16="http://schemas.microsoft.com/office/drawing/2014/main" id="{4FEA32FE-46C9-81B6-5215-E970D059FFD7}"/>
              </a:ext>
            </a:extLst>
          </p:cNvPr>
          <p:cNvSpPr txBox="1">
            <a:spLocks/>
          </p:cNvSpPr>
          <p:nvPr/>
        </p:nvSpPr>
        <p:spPr>
          <a:xfrm>
            <a:off x="211453" y="4968478"/>
            <a:ext cx="6201874" cy="1431648"/>
          </a:xfrm>
          <a:prstGeom prst="rect">
            <a:avLst/>
          </a:prstGeom>
          <a:solidFill>
            <a:schemeClr val="bg1"/>
          </a:solidFill>
          <a:ln w="76200">
            <a:solidFill>
              <a:schemeClr val="accent6">
                <a:lumMod val="75000"/>
              </a:schemeClr>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tIns="45720" rIns="45719" bIns="45720" anchor="ctr">
            <a:noAutofit/>
          </a:bodyPr>
          <a:lstStyle>
            <a:lvl1pPr marL="304792" marR="0" indent="-304792" algn="l" defTabSz="1219170" rtl="0" eaLnBrk="1" latinLnBrk="0" hangingPunct="1">
              <a:lnSpc>
                <a:spcPct val="90000"/>
              </a:lnSpc>
              <a:spcBef>
                <a:spcPts val="1333"/>
              </a:spcBef>
              <a:spcAft>
                <a:spcPts val="0"/>
              </a:spcAft>
              <a:buClrTx/>
              <a:buSzPct val="100000"/>
              <a:buFont typeface="Arial"/>
              <a:buChar char="•"/>
              <a:tabLst/>
              <a:defRPr sz="1400" b="0" i="0" u="none" strike="noStrike" cap="none" spc="0" baseline="0">
                <a:solidFill>
                  <a:srgbClr val="000000"/>
                </a:solidFill>
                <a:uFillTx/>
                <a:latin typeface="Segoe UI" panose="020B0502040204020203" pitchFamily="34" charset="0"/>
                <a:ea typeface="Segoe UI Light"/>
                <a:cs typeface="Segoe UI" panose="020B0502040204020203" pitchFamily="34" charset="0"/>
                <a:sym typeface="Segoe UI Light"/>
              </a:defRPr>
            </a:lvl1pPr>
            <a:lvl2pPr marL="965176" marR="0" indent="-355591" algn="l" defTabSz="1219170" rtl="0" eaLnBrk="1" latinLnBrk="0" hangingPunct="1">
              <a:lnSpc>
                <a:spcPct val="90000"/>
              </a:lnSpc>
              <a:spcBef>
                <a:spcPts val="1333"/>
              </a:spcBef>
              <a:spcAft>
                <a:spcPts val="0"/>
              </a:spcAft>
              <a:buClrTx/>
              <a:buSzPct val="100000"/>
              <a:buFont typeface="Arial"/>
              <a:buChar char="•"/>
              <a:tabLst/>
              <a:defRPr sz="2667" b="0" i="0" u="none" strike="noStrike" cap="none" spc="0" baseline="0">
                <a:solidFill>
                  <a:srgbClr val="000000"/>
                </a:solidFill>
                <a:uFillTx/>
                <a:latin typeface="Segoe UI Light"/>
                <a:ea typeface="Segoe UI Light"/>
                <a:cs typeface="Segoe UI Light"/>
                <a:sym typeface="Segoe UI Light"/>
              </a:defRPr>
            </a:lvl2pPr>
            <a:lvl3pPr marL="1645878" marR="0" indent="-426708" algn="l" defTabSz="1219170" rtl="0" eaLnBrk="1" latinLnBrk="0" hangingPunct="1">
              <a:lnSpc>
                <a:spcPct val="90000"/>
              </a:lnSpc>
              <a:spcBef>
                <a:spcPts val="1333"/>
              </a:spcBef>
              <a:spcAft>
                <a:spcPts val="0"/>
              </a:spcAft>
              <a:buClrTx/>
              <a:buSzPct val="100000"/>
              <a:buFont typeface="Arial"/>
              <a:buChar char="•"/>
              <a:tabLst/>
              <a:defRPr sz="2667" b="0" i="0" u="none" strike="noStrike" cap="none" spc="0" baseline="0">
                <a:solidFill>
                  <a:srgbClr val="000000"/>
                </a:solidFill>
                <a:uFillTx/>
                <a:latin typeface="Segoe UI Light"/>
                <a:ea typeface="Segoe UI Light"/>
                <a:cs typeface="Segoe UI Light"/>
                <a:sym typeface="Segoe UI Light"/>
              </a:defRPr>
            </a:lvl3pPr>
            <a:lvl4pPr marL="2302876" marR="0" indent="-474121" algn="l" defTabSz="1219170" rtl="0" eaLnBrk="1" latinLnBrk="0" hangingPunct="1">
              <a:lnSpc>
                <a:spcPct val="90000"/>
              </a:lnSpc>
              <a:spcBef>
                <a:spcPts val="1333"/>
              </a:spcBef>
              <a:spcAft>
                <a:spcPts val="0"/>
              </a:spcAft>
              <a:buClrTx/>
              <a:buSzPct val="100000"/>
              <a:buFont typeface="Arial"/>
              <a:buChar char="•"/>
              <a:tabLst/>
              <a:defRPr sz="2667" b="0" i="0" u="none" strike="noStrike" cap="none" spc="0" baseline="0">
                <a:solidFill>
                  <a:srgbClr val="000000"/>
                </a:solidFill>
                <a:uFillTx/>
                <a:latin typeface="Segoe UI Light"/>
                <a:ea typeface="Segoe UI Light"/>
                <a:cs typeface="Segoe UI Light"/>
                <a:sym typeface="Segoe UI Light"/>
              </a:defRPr>
            </a:lvl4pPr>
            <a:lvl5pPr marL="2912461" marR="0" indent="-474121" algn="l" defTabSz="1219170" rtl="0" eaLnBrk="1" latinLnBrk="0" hangingPunct="1">
              <a:lnSpc>
                <a:spcPct val="90000"/>
              </a:lnSpc>
              <a:spcBef>
                <a:spcPts val="1333"/>
              </a:spcBef>
              <a:spcAft>
                <a:spcPts val="0"/>
              </a:spcAft>
              <a:buClrTx/>
              <a:buSzPct val="100000"/>
              <a:buFont typeface="Arial"/>
              <a:buChar char="•"/>
              <a:tabLst/>
              <a:defRPr sz="2667" b="0" i="0" u="none" strike="noStrike" cap="none" spc="0" baseline="0">
                <a:solidFill>
                  <a:srgbClr val="000000"/>
                </a:solidFill>
                <a:uFillTx/>
                <a:latin typeface="Segoe UI Light"/>
                <a:ea typeface="Segoe UI Light"/>
                <a:cs typeface="Segoe UI Light"/>
                <a:sym typeface="Segoe UI Light"/>
              </a:defRPr>
            </a:lvl5pPr>
            <a:lvl6pPr marL="3522045" marR="0" indent="-474121" algn="l" defTabSz="1219170" rtl="0" eaLnBrk="1" latinLnBrk="0" hangingPunct="1">
              <a:lnSpc>
                <a:spcPct val="90000"/>
              </a:lnSpc>
              <a:spcBef>
                <a:spcPts val="1333"/>
              </a:spcBef>
              <a:spcAft>
                <a:spcPts val="0"/>
              </a:spcAft>
              <a:buClrTx/>
              <a:buSzPct val="100000"/>
              <a:buFont typeface="Arial"/>
              <a:buChar char="•"/>
              <a:tabLst/>
              <a:defRPr sz="3733" b="0" i="0" u="none" strike="noStrike" cap="none" spc="0" baseline="0">
                <a:solidFill>
                  <a:srgbClr val="000000"/>
                </a:solidFill>
                <a:uFillTx/>
                <a:latin typeface="Segoe UI Light"/>
                <a:ea typeface="Segoe UI Light"/>
                <a:cs typeface="Segoe UI Light"/>
                <a:sym typeface="Segoe UI Light"/>
              </a:defRPr>
            </a:lvl6pPr>
            <a:lvl7pPr marL="4131630" marR="0" indent="-474121" algn="l" defTabSz="1219170" rtl="0" eaLnBrk="1" latinLnBrk="0" hangingPunct="1">
              <a:lnSpc>
                <a:spcPct val="90000"/>
              </a:lnSpc>
              <a:spcBef>
                <a:spcPts val="1333"/>
              </a:spcBef>
              <a:spcAft>
                <a:spcPts val="0"/>
              </a:spcAft>
              <a:buClrTx/>
              <a:buSzPct val="100000"/>
              <a:buFont typeface="Arial"/>
              <a:buChar char="•"/>
              <a:tabLst/>
              <a:defRPr sz="3733" b="0" i="0" u="none" strike="noStrike" cap="none" spc="0" baseline="0">
                <a:solidFill>
                  <a:srgbClr val="000000"/>
                </a:solidFill>
                <a:uFillTx/>
                <a:latin typeface="Segoe UI Light"/>
                <a:ea typeface="Segoe UI Light"/>
                <a:cs typeface="Segoe UI Light"/>
                <a:sym typeface="Segoe UI Light"/>
              </a:defRPr>
            </a:lvl7pPr>
            <a:lvl8pPr marL="4741215" marR="0" indent="-474121" algn="l" defTabSz="1219170" rtl="0" eaLnBrk="1" latinLnBrk="0" hangingPunct="1">
              <a:lnSpc>
                <a:spcPct val="90000"/>
              </a:lnSpc>
              <a:spcBef>
                <a:spcPts val="1333"/>
              </a:spcBef>
              <a:spcAft>
                <a:spcPts val="0"/>
              </a:spcAft>
              <a:buClrTx/>
              <a:buSzPct val="100000"/>
              <a:buFont typeface="Arial"/>
              <a:buChar char="•"/>
              <a:tabLst/>
              <a:defRPr sz="3733" b="0" i="0" u="none" strike="noStrike" cap="none" spc="0" baseline="0">
                <a:solidFill>
                  <a:srgbClr val="000000"/>
                </a:solidFill>
                <a:uFillTx/>
                <a:latin typeface="Segoe UI Light"/>
                <a:ea typeface="Segoe UI Light"/>
                <a:cs typeface="Segoe UI Light"/>
                <a:sym typeface="Segoe UI Light"/>
              </a:defRPr>
            </a:lvl8pPr>
            <a:lvl9pPr marL="5350800" marR="0" indent="-474121" algn="l" defTabSz="1219170" rtl="0" eaLnBrk="1" latinLnBrk="0" hangingPunct="1">
              <a:lnSpc>
                <a:spcPct val="90000"/>
              </a:lnSpc>
              <a:spcBef>
                <a:spcPts val="1333"/>
              </a:spcBef>
              <a:spcAft>
                <a:spcPts val="0"/>
              </a:spcAft>
              <a:buClrTx/>
              <a:buSzPct val="100000"/>
              <a:buFont typeface="Arial"/>
              <a:buChar char="•"/>
              <a:tabLst/>
              <a:defRPr sz="3733" b="0" i="0" u="none" strike="noStrike" cap="none" spc="0" baseline="0">
                <a:solidFill>
                  <a:srgbClr val="000000"/>
                </a:solidFill>
                <a:uFillTx/>
                <a:latin typeface="Segoe UI Light"/>
                <a:ea typeface="Segoe UI Light"/>
                <a:cs typeface="Segoe UI Light"/>
                <a:sym typeface="Segoe UI Light"/>
              </a:defRPr>
            </a:lvl9pPr>
          </a:lstStyle>
          <a:p>
            <a:pPr marL="61595" indent="0">
              <a:lnSpc>
                <a:spcPct val="100000"/>
              </a:lnSpc>
              <a:buNone/>
            </a:pPr>
            <a:r>
              <a:rPr lang="en-US" dirty="0">
                <a:solidFill>
                  <a:schemeClr val="tx1"/>
                </a:solidFill>
                <a:latin typeface="Segoe UI"/>
                <a:cs typeface="Segoe UI"/>
              </a:rPr>
              <a:t>Electrical malfunctions are a significant cause of industrial fires. Concerns include proper installation, maintenance, and inspection of electrical systems; identifying and addressing potential electrical hazards; and ensuring compliance with electrical safety standards and regulations.</a:t>
            </a:r>
          </a:p>
        </p:txBody>
      </p:sp>
      <p:sp>
        <p:nvSpPr>
          <p:cNvPr id="42" name="TextBox 41">
            <a:extLst>
              <a:ext uri="{FF2B5EF4-FFF2-40B4-BE49-F238E27FC236}">
                <a16:creationId xmlns:a16="http://schemas.microsoft.com/office/drawing/2014/main" id="{81335FD0-4CD9-BDDA-ADAA-441B6C618CED}"/>
              </a:ext>
            </a:extLst>
          </p:cNvPr>
          <p:cNvSpPr txBox="1"/>
          <p:nvPr/>
        </p:nvSpPr>
        <p:spPr>
          <a:xfrm>
            <a:off x="136296" y="4534563"/>
            <a:ext cx="3861340" cy="40011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r>
              <a:rPr lang="en-US" sz="2000" b="1" dirty="0">
                <a:solidFill>
                  <a:schemeClr val="tx1"/>
                </a:solidFill>
                <a:latin typeface="Segoe UI Semibold"/>
              </a:rPr>
              <a:t>Electrical Fire Safety</a:t>
            </a:r>
          </a:p>
        </p:txBody>
      </p:sp>
      <p:sp>
        <p:nvSpPr>
          <p:cNvPr id="43" name="Text Placeholder 14">
            <a:extLst>
              <a:ext uri="{FF2B5EF4-FFF2-40B4-BE49-F238E27FC236}">
                <a16:creationId xmlns:a16="http://schemas.microsoft.com/office/drawing/2014/main" id="{6D137C09-E376-1765-88E7-17E00D9A0EC3}"/>
              </a:ext>
            </a:extLst>
          </p:cNvPr>
          <p:cNvSpPr txBox="1">
            <a:spLocks/>
          </p:cNvSpPr>
          <p:nvPr/>
        </p:nvSpPr>
        <p:spPr>
          <a:xfrm>
            <a:off x="211453" y="7046353"/>
            <a:ext cx="6201874" cy="1431648"/>
          </a:xfrm>
          <a:prstGeom prst="rect">
            <a:avLst/>
          </a:prstGeom>
          <a:solidFill>
            <a:schemeClr val="bg1"/>
          </a:solidFill>
          <a:ln w="76200">
            <a:solidFill>
              <a:schemeClr val="accent4">
                <a:lumMod val="60000"/>
                <a:lumOff val="40000"/>
              </a:schemeClr>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Autofit/>
          </a:bodyPr>
          <a:lstStyle>
            <a:lvl1pPr marL="304792" marR="0" indent="-304792" algn="l" defTabSz="1219170" rtl="0" eaLnBrk="1" latinLnBrk="0" hangingPunct="1">
              <a:lnSpc>
                <a:spcPct val="90000"/>
              </a:lnSpc>
              <a:spcBef>
                <a:spcPts val="1333"/>
              </a:spcBef>
              <a:spcAft>
                <a:spcPts val="0"/>
              </a:spcAft>
              <a:buClrTx/>
              <a:buSzPct val="100000"/>
              <a:buFont typeface="Arial"/>
              <a:buChar char="•"/>
              <a:tabLst/>
              <a:defRPr sz="1400" b="0" i="0" u="none" strike="noStrike" cap="none" spc="0" baseline="0">
                <a:solidFill>
                  <a:srgbClr val="000000"/>
                </a:solidFill>
                <a:uFillTx/>
                <a:latin typeface="Segoe UI" panose="020B0502040204020203" pitchFamily="34" charset="0"/>
                <a:ea typeface="Segoe UI Light"/>
                <a:cs typeface="Segoe UI" panose="020B0502040204020203" pitchFamily="34" charset="0"/>
                <a:sym typeface="Segoe UI Light"/>
              </a:defRPr>
            </a:lvl1pPr>
            <a:lvl2pPr marL="965176" marR="0" indent="-355591" algn="l" defTabSz="1219170" rtl="0" eaLnBrk="1" latinLnBrk="0" hangingPunct="1">
              <a:lnSpc>
                <a:spcPct val="90000"/>
              </a:lnSpc>
              <a:spcBef>
                <a:spcPts val="1333"/>
              </a:spcBef>
              <a:spcAft>
                <a:spcPts val="0"/>
              </a:spcAft>
              <a:buClrTx/>
              <a:buSzPct val="100000"/>
              <a:buFont typeface="Arial"/>
              <a:buChar char="•"/>
              <a:tabLst/>
              <a:defRPr sz="2667" b="0" i="0" u="none" strike="noStrike" cap="none" spc="0" baseline="0">
                <a:solidFill>
                  <a:srgbClr val="000000"/>
                </a:solidFill>
                <a:uFillTx/>
                <a:latin typeface="Segoe UI Light"/>
                <a:ea typeface="Segoe UI Light"/>
                <a:cs typeface="Segoe UI Light"/>
                <a:sym typeface="Segoe UI Light"/>
              </a:defRPr>
            </a:lvl2pPr>
            <a:lvl3pPr marL="1645878" marR="0" indent="-426708" algn="l" defTabSz="1219170" rtl="0" eaLnBrk="1" latinLnBrk="0" hangingPunct="1">
              <a:lnSpc>
                <a:spcPct val="90000"/>
              </a:lnSpc>
              <a:spcBef>
                <a:spcPts val="1333"/>
              </a:spcBef>
              <a:spcAft>
                <a:spcPts val="0"/>
              </a:spcAft>
              <a:buClrTx/>
              <a:buSzPct val="100000"/>
              <a:buFont typeface="Arial"/>
              <a:buChar char="•"/>
              <a:tabLst/>
              <a:defRPr sz="2667" b="0" i="0" u="none" strike="noStrike" cap="none" spc="0" baseline="0">
                <a:solidFill>
                  <a:srgbClr val="000000"/>
                </a:solidFill>
                <a:uFillTx/>
                <a:latin typeface="Segoe UI Light"/>
                <a:ea typeface="Segoe UI Light"/>
                <a:cs typeface="Segoe UI Light"/>
                <a:sym typeface="Segoe UI Light"/>
              </a:defRPr>
            </a:lvl3pPr>
            <a:lvl4pPr marL="2302876" marR="0" indent="-474121" algn="l" defTabSz="1219170" rtl="0" eaLnBrk="1" latinLnBrk="0" hangingPunct="1">
              <a:lnSpc>
                <a:spcPct val="90000"/>
              </a:lnSpc>
              <a:spcBef>
                <a:spcPts val="1333"/>
              </a:spcBef>
              <a:spcAft>
                <a:spcPts val="0"/>
              </a:spcAft>
              <a:buClrTx/>
              <a:buSzPct val="100000"/>
              <a:buFont typeface="Arial"/>
              <a:buChar char="•"/>
              <a:tabLst/>
              <a:defRPr sz="2667" b="0" i="0" u="none" strike="noStrike" cap="none" spc="0" baseline="0">
                <a:solidFill>
                  <a:srgbClr val="000000"/>
                </a:solidFill>
                <a:uFillTx/>
                <a:latin typeface="Segoe UI Light"/>
                <a:ea typeface="Segoe UI Light"/>
                <a:cs typeface="Segoe UI Light"/>
                <a:sym typeface="Segoe UI Light"/>
              </a:defRPr>
            </a:lvl4pPr>
            <a:lvl5pPr marL="2912461" marR="0" indent="-474121" algn="l" defTabSz="1219170" rtl="0" eaLnBrk="1" latinLnBrk="0" hangingPunct="1">
              <a:lnSpc>
                <a:spcPct val="90000"/>
              </a:lnSpc>
              <a:spcBef>
                <a:spcPts val="1333"/>
              </a:spcBef>
              <a:spcAft>
                <a:spcPts val="0"/>
              </a:spcAft>
              <a:buClrTx/>
              <a:buSzPct val="100000"/>
              <a:buFont typeface="Arial"/>
              <a:buChar char="•"/>
              <a:tabLst/>
              <a:defRPr sz="2667" b="0" i="0" u="none" strike="noStrike" cap="none" spc="0" baseline="0">
                <a:solidFill>
                  <a:srgbClr val="000000"/>
                </a:solidFill>
                <a:uFillTx/>
                <a:latin typeface="Segoe UI Light"/>
                <a:ea typeface="Segoe UI Light"/>
                <a:cs typeface="Segoe UI Light"/>
                <a:sym typeface="Segoe UI Light"/>
              </a:defRPr>
            </a:lvl5pPr>
            <a:lvl6pPr marL="3522045" marR="0" indent="-474121" algn="l" defTabSz="1219170" rtl="0" eaLnBrk="1" latinLnBrk="0" hangingPunct="1">
              <a:lnSpc>
                <a:spcPct val="90000"/>
              </a:lnSpc>
              <a:spcBef>
                <a:spcPts val="1333"/>
              </a:spcBef>
              <a:spcAft>
                <a:spcPts val="0"/>
              </a:spcAft>
              <a:buClrTx/>
              <a:buSzPct val="100000"/>
              <a:buFont typeface="Arial"/>
              <a:buChar char="•"/>
              <a:tabLst/>
              <a:defRPr sz="3733" b="0" i="0" u="none" strike="noStrike" cap="none" spc="0" baseline="0">
                <a:solidFill>
                  <a:srgbClr val="000000"/>
                </a:solidFill>
                <a:uFillTx/>
                <a:latin typeface="Segoe UI Light"/>
                <a:ea typeface="Segoe UI Light"/>
                <a:cs typeface="Segoe UI Light"/>
                <a:sym typeface="Segoe UI Light"/>
              </a:defRPr>
            </a:lvl6pPr>
            <a:lvl7pPr marL="4131630" marR="0" indent="-474121" algn="l" defTabSz="1219170" rtl="0" eaLnBrk="1" latinLnBrk="0" hangingPunct="1">
              <a:lnSpc>
                <a:spcPct val="90000"/>
              </a:lnSpc>
              <a:spcBef>
                <a:spcPts val="1333"/>
              </a:spcBef>
              <a:spcAft>
                <a:spcPts val="0"/>
              </a:spcAft>
              <a:buClrTx/>
              <a:buSzPct val="100000"/>
              <a:buFont typeface="Arial"/>
              <a:buChar char="•"/>
              <a:tabLst/>
              <a:defRPr sz="3733" b="0" i="0" u="none" strike="noStrike" cap="none" spc="0" baseline="0">
                <a:solidFill>
                  <a:srgbClr val="000000"/>
                </a:solidFill>
                <a:uFillTx/>
                <a:latin typeface="Segoe UI Light"/>
                <a:ea typeface="Segoe UI Light"/>
                <a:cs typeface="Segoe UI Light"/>
                <a:sym typeface="Segoe UI Light"/>
              </a:defRPr>
            </a:lvl7pPr>
            <a:lvl8pPr marL="4741215" marR="0" indent="-474121" algn="l" defTabSz="1219170" rtl="0" eaLnBrk="1" latinLnBrk="0" hangingPunct="1">
              <a:lnSpc>
                <a:spcPct val="90000"/>
              </a:lnSpc>
              <a:spcBef>
                <a:spcPts val="1333"/>
              </a:spcBef>
              <a:spcAft>
                <a:spcPts val="0"/>
              </a:spcAft>
              <a:buClrTx/>
              <a:buSzPct val="100000"/>
              <a:buFont typeface="Arial"/>
              <a:buChar char="•"/>
              <a:tabLst/>
              <a:defRPr sz="3733" b="0" i="0" u="none" strike="noStrike" cap="none" spc="0" baseline="0">
                <a:solidFill>
                  <a:srgbClr val="000000"/>
                </a:solidFill>
                <a:uFillTx/>
                <a:latin typeface="Segoe UI Light"/>
                <a:ea typeface="Segoe UI Light"/>
                <a:cs typeface="Segoe UI Light"/>
                <a:sym typeface="Segoe UI Light"/>
              </a:defRPr>
            </a:lvl8pPr>
            <a:lvl9pPr marL="5350800" marR="0" indent="-474121" algn="l" defTabSz="1219170" rtl="0" eaLnBrk="1" latinLnBrk="0" hangingPunct="1">
              <a:lnSpc>
                <a:spcPct val="90000"/>
              </a:lnSpc>
              <a:spcBef>
                <a:spcPts val="1333"/>
              </a:spcBef>
              <a:spcAft>
                <a:spcPts val="0"/>
              </a:spcAft>
              <a:buClrTx/>
              <a:buSzPct val="100000"/>
              <a:buFont typeface="Arial"/>
              <a:buChar char="•"/>
              <a:tabLst/>
              <a:defRPr sz="3733" b="0" i="0" u="none" strike="noStrike" cap="none" spc="0" baseline="0">
                <a:solidFill>
                  <a:srgbClr val="000000"/>
                </a:solidFill>
                <a:uFillTx/>
                <a:latin typeface="Segoe UI Light"/>
                <a:ea typeface="Segoe UI Light"/>
                <a:cs typeface="Segoe UI Light"/>
                <a:sym typeface="Segoe UI Light"/>
              </a:defRPr>
            </a:lvl9pPr>
          </a:lstStyle>
          <a:p>
            <a:pPr marL="61913" indent="0">
              <a:lnSpc>
                <a:spcPct val="100000"/>
              </a:lnSpc>
              <a:buFont typeface="Arial"/>
              <a:buNone/>
            </a:pPr>
            <a:r>
              <a:rPr lang="en-US" dirty="0">
                <a:solidFill>
                  <a:schemeClr val="tx1"/>
                </a:solidFill>
              </a:rPr>
              <a:t>Industries dealing with hazardous materials must have proper storage, handling, and disposal procedures in place. Concerns include implementing appropriate containment systems, providing sufficient ventilation, training employees on the safe handling and storage of hazardous materials, and ensuring compliance with relevant safety regulations.</a:t>
            </a:r>
          </a:p>
        </p:txBody>
      </p:sp>
      <p:sp>
        <p:nvSpPr>
          <p:cNvPr id="46" name="TextBox 45">
            <a:extLst>
              <a:ext uri="{FF2B5EF4-FFF2-40B4-BE49-F238E27FC236}">
                <a16:creationId xmlns:a16="http://schemas.microsoft.com/office/drawing/2014/main" id="{7CA11234-1BDE-9578-76E3-BC31121A4864}"/>
              </a:ext>
            </a:extLst>
          </p:cNvPr>
          <p:cNvSpPr txBox="1"/>
          <p:nvPr/>
        </p:nvSpPr>
        <p:spPr>
          <a:xfrm>
            <a:off x="186400" y="6584244"/>
            <a:ext cx="3997293" cy="40011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r>
              <a:rPr lang="en-US" sz="2000" b="1" dirty="0">
                <a:solidFill>
                  <a:schemeClr val="tx1"/>
                </a:solidFill>
                <a:latin typeface="Segoe UI Semibold"/>
              </a:rPr>
              <a:t>Hazardous Materials Handling</a:t>
            </a:r>
          </a:p>
        </p:txBody>
      </p:sp>
      <p:sp>
        <p:nvSpPr>
          <p:cNvPr id="48" name="TextBox 47">
            <a:extLst>
              <a:ext uri="{FF2B5EF4-FFF2-40B4-BE49-F238E27FC236}">
                <a16:creationId xmlns:a16="http://schemas.microsoft.com/office/drawing/2014/main" id="{6DA24625-29B8-9BD1-386B-6EDFDFE22E48}"/>
              </a:ext>
            </a:extLst>
          </p:cNvPr>
          <p:cNvSpPr txBox="1"/>
          <p:nvPr/>
        </p:nvSpPr>
        <p:spPr>
          <a:xfrm>
            <a:off x="186400" y="1761318"/>
            <a:ext cx="6435096" cy="46166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r>
              <a:rPr lang="en-US" sz="2400" b="1" i="0" dirty="0">
                <a:solidFill>
                  <a:schemeClr val="tx1"/>
                </a:solidFill>
                <a:latin typeface="Segoe UI Semibold"/>
                <a:cs typeface="Segoe UI"/>
              </a:rPr>
              <a:t>The main fire protection concerns include:</a:t>
            </a:r>
            <a:endParaRPr lang="en-US" sz="2400" b="1" dirty="0">
              <a:solidFill>
                <a:schemeClr val="tx1"/>
              </a:solidFill>
              <a:latin typeface="Segoe UI Semibold"/>
              <a:cs typeface="Segoe UI"/>
            </a:endParaRPr>
          </a:p>
        </p:txBody>
      </p:sp>
    </p:spTree>
    <p:extLst>
      <p:ext uri="{BB962C8B-B14F-4D97-AF65-F5344CB8AC3E}">
        <p14:creationId xmlns:p14="http://schemas.microsoft.com/office/powerpoint/2010/main" val="3949630381"/>
      </p:ext>
    </p:extLst>
  </p:cSld>
  <p:clrMapOvr>
    <a:masterClrMapping/>
  </p:clrMapOvr>
</p:sld>
</file>

<file path=ppt/theme/theme1.xml><?xml version="1.0" encoding="utf-8"?>
<a:theme xmlns:a="http://schemas.openxmlformats.org/drawingml/2006/main" name="Office Theme">
  <a:themeElements>
    <a:clrScheme name="Custom 25">
      <a:dk1>
        <a:srgbClr val="000000"/>
      </a:dk1>
      <a:lt1>
        <a:srgbClr val="FFFFFF"/>
      </a:lt1>
      <a:dk2>
        <a:srgbClr val="A7A7A7"/>
      </a:dk2>
      <a:lt2>
        <a:srgbClr val="E2C5AB"/>
      </a:lt2>
      <a:accent1>
        <a:srgbClr val="233D6C"/>
      </a:accent1>
      <a:accent2>
        <a:srgbClr val="45BBA5"/>
      </a:accent2>
      <a:accent3>
        <a:srgbClr val="FBAF2C"/>
      </a:accent3>
      <a:accent4>
        <a:srgbClr val="FFC000"/>
      </a:accent4>
      <a:accent5>
        <a:srgbClr val="FA4F35"/>
      </a:accent5>
      <a:accent6>
        <a:srgbClr val="FC9583"/>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MS_OHS Deck_R4.pptx" id="{77DDD3FD-B727-4BDD-A461-4A0B023098AE}" vid="{26F338C0-7C6D-4571-B8BB-9D4CD9D36A64}"/>
    </a:ext>
  </a:extLst>
</a:theme>
</file>

<file path=ppt/theme/theme2.xml><?xml version="1.0" encoding="utf-8"?>
<a:theme xmlns:a="http://schemas.openxmlformats.org/drawingml/2006/main" name="Black hyperlink and grey background">
  <a:themeElements>
    <a:clrScheme name="Custom 17">
      <a:dk1>
        <a:srgbClr val="000000"/>
      </a:dk1>
      <a:lt1>
        <a:srgbClr val="FFFFFF"/>
      </a:lt1>
      <a:dk2>
        <a:srgbClr val="274B47"/>
      </a:dk2>
      <a:lt2>
        <a:srgbClr val="E6E6E6"/>
      </a:lt2>
      <a:accent1>
        <a:srgbClr val="008575"/>
      </a:accent1>
      <a:accent2>
        <a:srgbClr val="274B47"/>
      </a:accent2>
      <a:accent3>
        <a:srgbClr val="50E6FF"/>
      </a:accent3>
      <a:accent4>
        <a:srgbClr val="0078D4"/>
      </a:accent4>
      <a:accent5>
        <a:srgbClr val="243A5E"/>
      </a:accent5>
      <a:accent6>
        <a:srgbClr val="737373"/>
      </a:accent6>
      <a:hlink>
        <a:srgbClr val="000000"/>
      </a:hlink>
      <a:folHlink>
        <a:srgbClr val="000000"/>
      </a:folHlink>
    </a:clrScheme>
    <a:fontScheme name="Microsoft 2019 Brand Templates">
      <a:majorFont>
        <a:latin typeface="Segoe UI Semibold"/>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defPPr algn="l" defTabSz="932472" fontAlgn="base">
          <a:spcBef>
            <a:spcPct val="0"/>
          </a:spcBef>
          <a:spcAft>
            <a:spcPct val="0"/>
          </a:spcAft>
          <a:defRPr sz="2000" dirty="0" err="1" smtClean="0">
            <a:solidFill>
              <a:srgbClr val="FFFFFF"/>
            </a:soli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w="lg" len="med"/>
          <a:tailEnd type="none" w="lg"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2000" dirty="0" err="1" smtClean="0"/>
        </a:defPPr>
      </a:lstStyle>
    </a:txDef>
  </a:objectDefaults>
  <a:extraClrSchemeLst/>
  <a:extLst>
    <a:ext uri="{05A4C25C-085E-4340-85A3-A5531E510DB2}">
      <thm15:themeFamily xmlns:thm15="http://schemas.microsoft.com/office/thememl/2012/main" name="MS_OHS Deck_R4.pptx" id="{77DDD3FD-B727-4BDD-A461-4A0B023098AE}" vid="{F680669B-CEE6-47E3-BD62-484409BE2D46}"/>
    </a:ext>
  </a:extLst>
</a:theme>
</file>

<file path=ppt/theme/theme3.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4C7FEF5324AFC4B95288B82912D0F51" ma:contentTypeVersion="9" ma:contentTypeDescription="Create a new document." ma:contentTypeScope="" ma:versionID="80ddc962b6db6f8c85a5553a64085466">
  <xsd:schema xmlns:xsd="http://www.w3.org/2001/XMLSchema" xmlns:xs="http://www.w3.org/2001/XMLSchema" xmlns:p="http://schemas.microsoft.com/office/2006/metadata/properties" xmlns:ns1="http://schemas.microsoft.com/sharepoint/v3" xmlns:ns2="6d78d3f8-3e32-4f60-8aaa-4620e3982db2" targetNamespace="http://schemas.microsoft.com/office/2006/metadata/properties" ma:root="true" ma:fieldsID="e80f7a7f92e36799953a9ea096e82254" ns1:_="" ns2:_="">
    <xsd:import namespace="http://schemas.microsoft.com/sharepoint/v3"/>
    <xsd:import namespace="6d78d3f8-3e32-4f60-8aaa-4620e3982db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OCR" minOccurs="0"/>
                <xsd:element ref="ns2:MediaServiceGenerationTime" minOccurs="0"/>
                <xsd:element ref="ns2:MediaServiceEventHashCode"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78d3f8-3e32-4f60-8aaa-4620e3982d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3E1EE655-A753-413C-9F2E-51F3F18CEF0E}">
  <ds:schemaRefs>
    <ds:schemaRef ds:uri="http://schemas.microsoft.com/sharepoint/v3/contenttype/forms"/>
  </ds:schemaRefs>
</ds:datastoreItem>
</file>

<file path=customXml/itemProps2.xml><?xml version="1.0" encoding="utf-8"?>
<ds:datastoreItem xmlns:ds="http://schemas.openxmlformats.org/officeDocument/2006/customXml" ds:itemID="{2E254A6E-332A-4EE3-87C6-F48D333E14A5}"/>
</file>

<file path=customXml/itemProps3.xml><?xml version="1.0" encoding="utf-8"?>
<ds:datastoreItem xmlns:ds="http://schemas.openxmlformats.org/officeDocument/2006/customXml" ds:itemID="{D21B8F0A-6555-491D-B492-D454997D4E13}">
  <ds:schemaRefs>
    <ds:schemaRef ds:uri="http://purl.org/dc/elements/1.1/"/>
    <ds:schemaRef ds:uri="http://schemas.microsoft.com/office/2006/documentManagement/types"/>
    <ds:schemaRef ds:uri="http://purl.org/dc/dcmitype/"/>
    <ds:schemaRef ds:uri="http://schemas.openxmlformats.org/package/2006/metadata/core-properties"/>
    <ds:schemaRef ds:uri="ec3030aa-4b04-46b5-86ff-52468eae30b5"/>
    <ds:schemaRef ds:uri="230e9df3-be65-4c73-a93b-d1236ebd677e"/>
    <ds:schemaRef ds:uri="1b08ac3b-dfaf-4d00-bc56-d65b4c9afbff"/>
    <ds:schemaRef ds:uri="http://schemas.microsoft.com/office/infopath/2007/PartnerControls"/>
    <ds:schemaRef ds:uri="http://schemas.microsoft.com/office/2006/metadata/properties"/>
    <ds:schemaRef ds:uri="http://schemas.microsoft.com/sharepoint/v3"/>
    <ds:schemaRef ds:uri="http://www.w3.org/XML/1998/namespace"/>
    <ds:schemaRef ds:uri="http://purl.org/dc/terms/"/>
  </ds:schemaRefs>
</ds:datastoreItem>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Office Theme</Template>
  <TotalTime>34</TotalTime>
  <Words>342</Words>
  <Application>Microsoft Office PowerPoint</Application>
  <PresentationFormat>On-screen Show (4:3)</PresentationFormat>
  <Paragraphs>17</Paragraphs>
  <Slides>3</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vt:i4>
      </vt:variant>
    </vt:vector>
  </HeadingPairs>
  <TitlesOfParts>
    <vt:vector size="11" baseType="lpstr">
      <vt:lpstr>Arial</vt:lpstr>
      <vt:lpstr>Calibri</vt:lpstr>
      <vt:lpstr>Segoe UI</vt:lpstr>
      <vt:lpstr>Segoe UI Light</vt:lpstr>
      <vt:lpstr>Segoe UI Semibold</vt:lpstr>
      <vt:lpstr>Wingdings</vt:lpstr>
      <vt:lpstr>Office Theme</vt:lpstr>
      <vt:lpstr>Black hyperlink and grey background</vt:lpstr>
      <vt:lpstr>Fire protection and prevention</vt:lpstr>
      <vt:lpstr>Fire protection and prevention</vt:lpstr>
      <vt:lpstr>Fire protection and prevention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OHS walking deck</dc:title>
  <dc:subject/>
  <dc:creator>Daniel Fernández Alvarado</dc:creator>
  <cp:keywords/>
  <dc:description/>
  <cp:lastModifiedBy>Amanda Cote</cp:lastModifiedBy>
  <cp:revision>58</cp:revision>
  <dcterms:created xsi:type="dcterms:W3CDTF">2023-02-22T22:21:45Z</dcterms:created>
  <dcterms:modified xsi:type="dcterms:W3CDTF">2023-08-11T16:42:55Z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0x010100A4C7FEF5324AFC4B95288B82912D0F51</vt:lpwstr>
  </property>
  <property fmtid="{D5CDD505-2E9C-101B-9397-08002B2CF9AE}" pid="3" name="MediaServiceImageTags">
    <vt:lpwstr/>
  </property>
</Properties>
</file>