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147471289" r:id="rId5"/>
    <p:sldId id="214747136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973978E-FB6D-5F3E-6580-DDE8B138A4CB}" name="Christopher Hawley (Waggener Edstrom Worldwide, In)" initials="CI" userId="S::v-chawley@microsoft.com::f4145355-bf7a-40f2-b932-a4a45c7dc37d" providerId="AD"/>
  <p188:author id="{C18D8DCE-CE0E-7D45-C373-41FEF06FC965}" name="Kirsten Klieman (Waggener Edstrom Worldwide, In)" initials="KI" userId="S::v-kklieman@microsoft.com::dab51c35-601c-4e31-8350-8dfc1eb3436a"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5" d="100"/>
          <a:sy n="115" d="100"/>
        </p:scale>
        <p:origin x="706"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irsten Klieman (Waggener Edstrom Worldwide, In)" userId="S::v-kklieman@microsoft.com::dab51c35-601c-4e31-8350-8dfc1eb3436a" providerId="AD" clId="Web-{F5F86ABD-3FC3-439D-9859-85FADF187A98}"/>
    <pc:docChg chg="mod">
      <pc:chgData name="Kirsten Klieman (Waggener Edstrom Worldwide, In)" userId="S::v-kklieman@microsoft.com::dab51c35-601c-4e31-8350-8dfc1eb3436a" providerId="AD" clId="Web-{F5F86ABD-3FC3-439D-9859-85FADF187A98}" dt="2023-06-27T21:13:30.358" v="4"/>
      <pc:docMkLst>
        <pc:docMk/>
      </pc:docMkLst>
      <pc:sldChg chg="addCm">
        <pc:chgData name="Kirsten Klieman (Waggener Edstrom Worldwide, In)" userId="S::v-kklieman@microsoft.com::dab51c35-601c-4e31-8350-8dfc1eb3436a" providerId="AD" clId="Web-{F5F86ABD-3FC3-439D-9859-85FADF187A98}" dt="2023-06-27T21:11:16.489" v="1"/>
        <pc:sldMkLst>
          <pc:docMk/>
          <pc:sldMk cId="3720278236" sldId="2147471289"/>
        </pc:sldMkLst>
        <pc:extLst>
          <p:ext xmlns:p="http://schemas.openxmlformats.org/presentationml/2006/main" uri="{D6D511B9-2390-475A-947B-AFAB55BFBCF1}">
            <pc226:cmChg xmlns:pc226="http://schemas.microsoft.com/office/powerpoint/2022/06/main/command" chg="add">
              <pc226:chgData name="Kirsten Klieman (Waggener Edstrom Worldwide, In)" userId="S::v-kklieman@microsoft.com::dab51c35-601c-4e31-8350-8dfc1eb3436a" providerId="AD" clId="Web-{F5F86ABD-3FC3-439D-9859-85FADF187A98}" dt="2023-06-27T21:11:16.489" v="1"/>
              <pc2:cmMkLst xmlns:pc2="http://schemas.microsoft.com/office/powerpoint/2019/9/main/command">
                <pc:docMk/>
                <pc:sldMk cId="3720278236" sldId="2147471289"/>
                <pc2:cmMk id="{BAD08455-5462-4890-82AA-64529E580D3A}"/>
              </pc2:cmMkLst>
            </pc226:cmChg>
          </p:ext>
        </pc:extLst>
      </pc:sldChg>
      <pc:sldChg chg="addCm">
        <pc:chgData name="Kirsten Klieman (Waggener Edstrom Worldwide, In)" userId="S::v-kklieman@microsoft.com::dab51c35-601c-4e31-8350-8dfc1eb3436a" providerId="AD" clId="Web-{F5F86ABD-3FC3-439D-9859-85FADF187A98}" dt="2023-06-27T21:13:30.358" v="4"/>
        <pc:sldMkLst>
          <pc:docMk/>
          <pc:sldMk cId="2791378373" sldId="2147471369"/>
        </pc:sldMkLst>
        <pc:extLst>
          <p:ext xmlns:p="http://schemas.openxmlformats.org/presentationml/2006/main" uri="{D6D511B9-2390-475A-947B-AFAB55BFBCF1}">
            <pc226:cmChg xmlns:pc226="http://schemas.microsoft.com/office/powerpoint/2022/06/main/command" chg="add">
              <pc226:chgData name="Kirsten Klieman (Waggener Edstrom Worldwide, In)" userId="S::v-kklieman@microsoft.com::dab51c35-601c-4e31-8350-8dfc1eb3436a" providerId="AD" clId="Web-{F5F86ABD-3FC3-439D-9859-85FADF187A98}" dt="2023-06-27T21:12:10.649" v="2"/>
              <pc2:cmMkLst xmlns:pc2="http://schemas.microsoft.com/office/powerpoint/2019/9/main/command">
                <pc:docMk/>
                <pc:sldMk cId="2791378373" sldId="2147471369"/>
                <pc2:cmMk id="{0FB4941A-B586-4E3D-8090-8C71983BDADB}"/>
              </pc2:cmMkLst>
            </pc226:cmChg>
            <pc226:cmChg xmlns:pc226="http://schemas.microsoft.com/office/powerpoint/2022/06/main/command" chg="add">
              <pc226:chgData name="Kirsten Klieman (Waggener Edstrom Worldwide, In)" userId="S::v-kklieman@microsoft.com::dab51c35-601c-4e31-8350-8dfc1eb3436a" providerId="AD" clId="Web-{F5F86ABD-3FC3-439D-9859-85FADF187A98}" dt="2023-06-27T21:13:03.075" v="3"/>
              <pc2:cmMkLst xmlns:pc2="http://schemas.microsoft.com/office/powerpoint/2019/9/main/command">
                <pc:docMk/>
                <pc:sldMk cId="2791378373" sldId="2147471369"/>
                <pc2:cmMk id="{30F8C0A9-78D2-4AD1-A812-511B3570E331}"/>
              </pc2:cmMkLst>
            </pc226:cmChg>
            <pc226:cmChg xmlns:pc226="http://schemas.microsoft.com/office/powerpoint/2022/06/main/command" chg="add">
              <pc226:chgData name="Kirsten Klieman (Waggener Edstrom Worldwide, In)" userId="S::v-kklieman@microsoft.com::dab51c35-601c-4e31-8350-8dfc1eb3436a" providerId="AD" clId="Web-{F5F86ABD-3FC3-439D-9859-85FADF187A98}" dt="2023-06-27T21:13:30.358" v="4"/>
              <pc2:cmMkLst xmlns:pc2="http://schemas.microsoft.com/office/powerpoint/2019/9/main/command">
                <pc:docMk/>
                <pc:sldMk cId="2791378373" sldId="2147471369"/>
                <pc2:cmMk id="{432E8FBE-3C2E-4D22-BABB-1E876E45A5CC}"/>
              </pc2:cmMkLst>
            </pc226:cmChg>
          </p:ext>
        </pc:extLst>
      </pc:sldChg>
    </pc:docChg>
  </pc:docChgLst>
  <pc:docChgLst>
    <pc:chgData name="Amanda Cote" userId="S::amandacote@microsoft.com::af632bbb-4353-4e37-88d9-b54dff96c9ae" providerId="AD" clId="Web-{086A28F3-A468-505B-FD6B-5B10EE9D21F3}"/>
    <pc:docChg chg="modSld">
      <pc:chgData name="Amanda Cote" userId="S::amandacote@microsoft.com::af632bbb-4353-4e37-88d9-b54dff96c9ae" providerId="AD" clId="Web-{086A28F3-A468-505B-FD6B-5B10EE9D21F3}" dt="2023-06-01T22:29:57.476" v="38"/>
      <pc:docMkLst>
        <pc:docMk/>
      </pc:docMkLst>
      <pc:sldChg chg="modSp">
        <pc:chgData name="Amanda Cote" userId="S::amandacote@microsoft.com::af632bbb-4353-4e37-88d9-b54dff96c9ae" providerId="AD" clId="Web-{086A28F3-A468-505B-FD6B-5B10EE9D21F3}" dt="2023-06-01T22:29:57.476" v="38"/>
        <pc:sldMkLst>
          <pc:docMk/>
          <pc:sldMk cId="2791378373" sldId="2147471369"/>
        </pc:sldMkLst>
        <pc:spChg chg="mod">
          <ac:chgData name="Amanda Cote" userId="S::amandacote@microsoft.com::af632bbb-4353-4e37-88d9-b54dff96c9ae" providerId="AD" clId="Web-{086A28F3-A468-505B-FD6B-5B10EE9D21F3}" dt="2023-06-01T22:24:55.276" v="6" actId="1076"/>
          <ac:spMkLst>
            <pc:docMk/>
            <pc:sldMk cId="2791378373" sldId="2147471369"/>
            <ac:spMk id="3" creationId="{AF37C32E-B924-F863-BB76-CE477986A75D}"/>
          </ac:spMkLst>
        </pc:spChg>
        <pc:spChg chg="mod">
          <ac:chgData name="Amanda Cote" userId="S::amandacote@microsoft.com::af632bbb-4353-4e37-88d9-b54dff96c9ae" providerId="AD" clId="Web-{086A28F3-A468-505B-FD6B-5B10EE9D21F3}" dt="2023-06-01T22:28:54.489" v="29" actId="20577"/>
          <ac:spMkLst>
            <pc:docMk/>
            <pc:sldMk cId="2791378373" sldId="2147471369"/>
            <ac:spMk id="7" creationId="{FBCFA4C6-83CA-AF77-706B-0E6B1BC8A510}"/>
          </ac:spMkLst>
        </pc:spChg>
        <pc:spChg chg="mod">
          <ac:chgData name="Amanda Cote" userId="S::amandacote@microsoft.com::af632bbb-4353-4e37-88d9-b54dff96c9ae" providerId="AD" clId="Web-{086A28F3-A468-505B-FD6B-5B10EE9D21F3}" dt="2023-06-01T22:28:10.237" v="23"/>
          <ac:spMkLst>
            <pc:docMk/>
            <pc:sldMk cId="2791378373" sldId="2147471369"/>
            <ac:spMk id="21" creationId="{7CD4363F-2E13-82EC-DAD1-338FEF6A6396}"/>
          </ac:spMkLst>
        </pc:spChg>
        <pc:spChg chg="mod">
          <ac:chgData name="Amanda Cote" userId="S::amandacote@microsoft.com::af632bbb-4353-4e37-88d9-b54dff96c9ae" providerId="AD" clId="Web-{086A28F3-A468-505B-FD6B-5B10EE9D21F3}" dt="2023-06-01T22:29:57.476" v="38"/>
          <ac:spMkLst>
            <pc:docMk/>
            <pc:sldMk cId="2791378373" sldId="2147471369"/>
            <ac:spMk id="25" creationId="{BDDA122A-E574-197B-9E25-73C26B158D18}"/>
          </ac:spMkLst>
        </pc:spChg>
        <pc:spChg chg="mod">
          <ac:chgData name="Amanda Cote" userId="S::amandacote@microsoft.com::af632bbb-4353-4e37-88d9-b54dff96c9ae" providerId="AD" clId="Web-{086A28F3-A468-505B-FD6B-5B10EE9D21F3}" dt="2023-06-01T22:29:13.615" v="32"/>
          <ac:spMkLst>
            <pc:docMk/>
            <pc:sldMk cId="2791378373" sldId="2147471369"/>
            <ac:spMk id="26" creationId="{E4EA735F-93AB-E125-2249-BC375565C399}"/>
          </ac:spMkLst>
        </pc:spChg>
        <pc:picChg chg="mod">
          <ac:chgData name="Amanda Cote" userId="S::amandacote@microsoft.com::af632bbb-4353-4e37-88d9-b54dff96c9ae" providerId="AD" clId="Web-{086A28F3-A468-505B-FD6B-5B10EE9D21F3}" dt="2023-06-01T22:24:16.134" v="1" actId="1076"/>
          <ac:picMkLst>
            <pc:docMk/>
            <pc:sldMk cId="2791378373" sldId="2147471369"/>
            <ac:picMk id="20" creationId="{5FF14C17-2EAB-CC46-DE92-C6FFB3645041}"/>
          </ac:picMkLst>
        </pc:picChg>
      </pc:sldChg>
    </pc:docChg>
  </pc:docChgLst>
  <pc:docChgLst>
    <pc:chgData name="Hossein Motabar (SGS NORTH AMERICA INC)" userId="S::v-hmotabar@microsoft.com::e18178d2-02ba-4088-9887-f472e95fe432" providerId="AD" clId="Web-{61765ECC-5788-417D-B470-5FBB6D4152B7}"/>
    <pc:docChg chg="modSld">
      <pc:chgData name="Hossein Motabar (SGS NORTH AMERICA INC)" userId="S::v-hmotabar@microsoft.com::e18178d2-02ba-4088-9887-f472e95fe432" providerId="AD" clId="Web-{61765ECC-5788-417D-B470-5FBB6D4152B7}" dt="2023-06-23T02:08:31.291" v="43" actId="14100"/>
      <pc:docMkLst>
        <pc:docMk/>
      </pc:docMkLst>
      <pc:sldChg chg="modSp">
        <pc:chgData name="Hossein Motabar (SGS NORTH AMERICA INC)" userId="S::v-hmotabar@microsoft.com::e18178d2-02ba-4088-9887-f472e95fe432" providerId="AD" clId="Web-{61765ECC-5788-417D-B470-5FBB6D4152B7}" dt="2023-06-23T02:08:31.291" v="43" actId="14100"/>
        <pc:sldMkLst>
          <pc:docMk/>
          <pc:sldMk cId="2791378373" sldId="2147471369"/>
        </pc:sldMkLst>
        <pc:spChg chg="mod">
          <ac:chgData name="Hossein Motabar (SGS NORTH AMERICA INC)" userId="S::v-hmotabar@microsoft.com::e18178d2-02ba-4088-9887-f472e95fe432" providerId="AD" clId="Web-{61765ECC-5788-417D-B470-5FBB6D4152B7}" dt="2023-06-23T02:07:52.038" v="38" actId="1076"/>
          <ac:spMkLst>
            <pc:docMk/>
            <pc:sldMk cId="2791378373" sldId="2147471369"/>
            <ac:spMk id="7" creationId="{FBCFA4C6-83CA-AF77-706B-0E6B1BC8A510}"/>
          </ac:spMkLst>
        </pc:spChg>
        <pc:spChg chg="mod">
          <ac:chgData name="Hossein Motabar (SGS NORTH AMERICA INC)" userId="S::v-hmotabar@microsoft.com::e18178d2-02ba-4088-9887-f472e95fe432" providerId="AD" clId="Web-{61765ECC-5788-417D-B470-5FBB6D4152B7}" dt="2023-06-23T02:07:52.023" v="37" actId="1076"/>
          <ac:spMkLst>
            <pc:docMk/>
            <pc:sldMk cId="2791378373" sldId="2147471369"/>
            <ac:spMk id="21" creationId="{7CD4363F-2E13-82EC-DAD1-338FEF6A6396}"/>
          </ac:spMkLst>
        </pc:spChg>
        <pc:spChg chg="mod">
          <ac:chgData name="Hossein Motabar (SGS NORTH AMERICA INC)" userId="S::v-hmotabar@microsoft.com::e18178d2-02ba-4088-9887-f472e95fe432" providerId="AD" clId="Web-{61765ECC-5788-417D-B470-5FBB6D4152B7}" dt="2023-06-23T02:07:52.054" v="39" actId="1076"/>
          <ac:spMkLst>
            <pc:docMk/>
            <pc:sldMk cId="2791378373" sldId="2147471369"/>
            <ac:spMk id="25" creationId="{BDDA122A-E574-197B-9E25-73C26B158D18}"/>
          </ac:spMkLst>
        </pc:spChg>
        <pc:spChg chg="mod">
          <ac:chgData name="Hossein Motabar (SGS NORTH AMERICA INC)" userId="S::v-hmotabar@microsoft.com::e18178d2-02ba-4088-9887-f472e95fe432" providerId="AD" clId="Web-{61765ECC-5788-417D-B470-5FBB6D4152B7}" dt="2023-06-23T02:07:52.007" v="36" actId="1076"/>
          <ac:spMkLst>
            <pc:docMk/>
            <pc:sldMk cId="2791378373" sldId="2147471369"/>
            <ac:spMk id="26" creationId="{E4EA735F-93AB-E125-2249-BC375565C399}"/>
          </ac:spMkLst>
        </pc:spChg>
        <pc:picChg chg="mod">
          <ac:chgData name="Hossein Motabar (SGS NORTH AMERICA INC)" userId="S::v-hmotabar@microsoft.com::e18178d2-02ba-4088-9887-f472e95fe432" providerId="AD" clId="Web-{61765ECC-5788-417D-B470-5FBB6D4152B7}" dt="2023-06-23T02:08:22.744" v="42" actId="14100"/>
          <ac:picMkLst>
            <pc:docMk/>
            <pc:sldMk cId="2791378373" sldId="2147471369"/>
            <ac:picMk id="20" creationId="{5FF14C17-2EAB-CC46-DE92-C6FFB3645041}"/>
          </ac:picMkLst>
        </pc:picChg>
        <pc:picChg chg="mod">
          <ac:chgData name="Hossein Motabar (SGS NORTH AMERICA INC)" userId="S::v-hmotabar@microsoft.com::e18178d2-02ba-4088-9887-f472e95fe432" providerId="AD" clId="Web-{61765ECC-5788-417D-B470-5FBB6D4152B7}" dt="2023-06-23T02:08:13.868" v="41" actId="14100"/>
          <ac:picMkLst>
            <pc:docMk/>
            <pc:sldMk cId="2791378373" sldId="2147471369"/>
            <ac:picMk id="24" creationId="{2FF446CC-5282-13FD-1458-5A3CDAEA2F53}"/>
          </ac:picMkLst>
        </pc:picChg>
        <pc:picChg chg="mod">
          <ac:chgData name="Hossein Motabar (SGS NORTH AMERICA INC)" userId="S::v-hmotabar@microsoft.com::e18178d2-02ba-4088-9887-f472e95fe432" providerId="AD" clId="Web-{61765ECC-5788-417D-B470-5FBB6D4152B7}" dt="2023-06-23T02:08:31.291" v="43" actId="14100"/>
          <ac:picMkLst>
            <pc:docMk/>
            <pc:sldMk cId="2791378373" sldId="2147471369"/>
            <ac:picMk id="28" creationId="{8392118F-5194-B532-FE95-76D92F9F7E57}"/>
          </ac:picMkLst>
        </pc:picChg>
        <pc:picChg chg="mod">
          <ac:chgData name="Hossein Motabar (SGS NORTH AMERICA INC)" userId="S::v-hmotabar@microsoft.com::e18178d2-02ba-4088-9887-f472e95fe432" providerId="AD" clId="Web-{61765ECC-5788-417D-B470-5FBB6D4152B7}" dt="2023-06-23T02:06:15.470" v="12"/>
          <ac:picMkLst>
            <pc:docMk/>
            <pc:sldMk cId="2791378373" sldId="2147471369"/>
            <ac:picMk id="34" creationId="{E6542EB4-C8A8-FCC4-9514-F6DA925D6307}"/>
          </ac:picMkLst>
        </pc:picChg>
      </pc:sldChg>
    </pc:docChg>
  </pc:docChgLst>
  <pc:docChgLst>
    <pc:chgData name="Hossein Motabar (SGS NORTH AMERICA INC)" userId="S::v-hmotabar@microsoft.com::e18178d2-02ba-4088-9887-f472e95fe432" providerId="AD" clId="Web-{D84803E1-DB94-4989-AF48-45BA101FC5F8}"/>
    <pc:docChg chg="modSld">
      <pc:chgData name="Hossein Motabar (SGS NORTH AMERICA INC)" userId="S::v-hmotabar@microsoft.com::e18178d2-02ba-4088-9887-f472e95fe432" providerId="AD" clId="Web-{D84803E1-DB94-4989-AF48-45BA101FC5F8}" dt="2023-06-28T23:47:50.798" v="162" actId="1076"/>
      <pc:docMkLst>
        <pc:docMk/>
      </pc:docMkLst>
      <pc:sldChg chg="addSp delSp modSp">
        <pc:chgData name="Hossein Motabar (SGS NORTH AMERICA INC)" userId="S::v-hmotabar@microsoft.com::e18178d2-02ba-4088-9887-f472e95fe432" providerId="AD" clId="Web-{D84803E1-DB94-4989-AF48-45BA101FC5F8}" dt="2023-06-28T23:47:50.798" v="162" actId="1076"/>
        <pc:sldMkLst>
          <pc:docMk/>
          <pc:sldMk cId="2791378373" sldId="2147471369"/>
        </pc:sldMkLst>
        <pc:spChg chg="add mod ord">
          <ac:chgData name="Hossein Motabar (SGS NORTH AMERICA INC)" userId="S::v-hmotabar@microsoft.com::e18178d2-02ba-4088-9887-f472e95fe432" providerId="AD" clId="Web-{D84803E1-DB94-4989-AF48-45BA101FC5F8}" dt="2023-06-28T23:42:46.355" v="120"/>
          <ac:spMkLst>
            <pc:docMk/>
            <pc:sldMk cId="2791378373" sldId="2147471369"/>
            <ac:spMk id="2" creationId="{63676A8A-A2F8-0023-67E0-3C3D8A924113}"/>
          </ac:spMkLst>
        </pc:spChg>
        <pc:spChg chg="mod">
          <ac:chgData name="Hossein Motabar (SGS NORTH AMERICA INC)" userId="S::v-hmotabar@microsoft.com::e18178d2-02ba-4088-9887-f472e95fe432" providerId="AD" clId="Web-{D84803E1-DB94-4989-AF48-45BA101FC5F8}" dt="2023-06-28T23:21:08.955" v="4" actId="1076"/>
          <ac:spMkLst>
            <pc:docMk/>
            <pc:sldMk cId="2791378373" sldId="2147471369"/>
            <ac:spMk id="4" creationId="{E0A0D2C0-D1EC-AAAA-940D-45A3F93360AF}"/>
          </ac:spMkLst>
        </pc:spChg>
        <pc:spChg chg="add mod ord">
          <ac:chgData name="Hossein Motabar (SGS NORTH AMERICA INC)" userId="S::v-hmotabar@microsoft.com::e18178d2-02ba-4088-9887-f472e95fe432" providerId="AD" clId="Web-{D84803E1-DB94-4989-AF48-45BA101FC5F8}" dt="2023-06-28T23:43:15.060" v="125"/>
          <ac:spMkLst>
            <pc:docMk/>
            <pc:sldMk cId="2791378373" sldId="2147471369"/>
            <ac:spMk id="6" creationId="{849F7C8E-1F78-AEFB-ADBB-A24E09F6B7E5}"/>
          </ac:spMkLst>
        </pc:spChg>
        <pc:spChg chg="mod">
          <ac:chgData name="Hossein Motabar (SGS NORTH AMERICA INC)" userId="S::v-hmotabar@microsoft.com::e18178d2-02ba-4088-9887-f472e95fe432" providerId="AD" clId="Web-{D84803E1-DB94-4989-AF48-45BA101FC5F8}" dt="2023-06-28T23:46:23.292" v="155" actId="1076"/>
          <ac:spMkLst>
            <pc:docMk/>
            <pc:sldMk cId="2791378373" sldId="2147471369"/>
            <ac:spMk id="7" creationId="{FBCFA4C6-83CA-AF77-706B-0E6B1BC8A510}"/>
          </ac:spMkLst>
        </pc:spChg>
        <pc:spChg chg="add mod ord">
          <ac:chgData name="Hossein Motabar (SGS NORTH AMERICA INC)" userId="S::v-hmotabar@microsoft.com::e18178d2-02ba-4088-9887-f472e95fe432" providerId="AD" clId="Web-{D84803E1-DB94-4989-AF48-45BA101FC5F8}" dt="2023-06-28T23:45:44.711" v="149"/>
          <ac:spMkLst>
            <pc:docMk/>
            <pc:sldMk cId="2791378373" sldId="2147471369"/>
            <ac:spMk id="8" creationId="{21DADAB3-F86A-B86E-DC11-9E593FCCBC4A}"/>
          </ac:spMkLst>
        </pc:spChg>
        <pc:spChg chg="mod">
          <ac:chgData name="Hossein Motabar (SGS NORTH AMERICA INC)" userId="S::v-hmotabar@microsoft.com::e18178d2-02ba-4088-9887-f472e95fe432" providerId="AD" clId="Web-{D84803E1-DB94-4989-AF48-45BA101FC5F8}" dt="2023-06-28T23:42:01.180" v="115" actId="1076"/>
          <ac:spMkLst>
            <pc:docMk/>
            <pc:sldMk cId="2791378373" sldId="2147471369"/>
            <ac:spMk id="11" creationId="{978BE1ED-38F5-0906-4710-74EAAE97776C}"/>
          </ac:spMkLst>
        </pc:spChg>
        <pc:spChg chg="del mod">
          <ac:chgData name="Hossein Motabar (SGS NORTH AMERICA INC)" userId="S::v-hmotabar@microsoft.com::e18178d2-02ba-4088-9887-f472e95fe432" providerId="AD" clId="Web-{D84803E1-DB94-4989-AF48-45BA101FC5F8}" dt="2023-06-28T23:21:41.676" v="9"/>
          <ac:spMkLst>
            <pc:docMk/>
            <pc:sldMk cId="2791378373" sldId="2147471369"/>
            <ac:spMk id="12" creationId="{C260BD9C-132E-3303-D98F-9EF490EB7DC8}"/>
          </ac:spMkLst>
        </pc:spChg>
        <pc:spChg chg="del">
          <ac:chgData name="Hossein Motabar (SGS NORTH AMERICA INC)" userId="S::v-hmotabar@microsoft.com::e18178d2-02ba-4088-9887-f472e95fe432" providerId="AD" clId="Web-{D84803E1-DB94-4989-AF48-45BA101FC5F8}" dt="2023-06-28T23:40:23.267" v="93"/>
          <ac:spMkLst>
            <pc:docMk/>
            <pc:sldMk cId="2791378373" sldId="2147471369"/>
            <ac:spMk id="13" creationId="{6926AAF4-EBDB-1213-D641-3BAD7D50AEA0}"/>
          </ac:spMkLst>
        </pc:spChg>
        <pc:spChg chg="del">
          <ac:chgData name="Hossein Motabar (SGS NORTH AMERICA INC)" userId="S::v-hmotabar@microsoft.com::e18178d2-02ba-4088-9887-f472e95fe432" providerId="AD" clId="Web-{D84803E1-DB94-4989-AF48-45BA101FC5F8}" dt="2023-06-28T23:44:42.988" v="141"/>
          <ac:spMkLst>
            <pc:docMk/>
            <pc:sldMk cId="2791378373" sldId="2147471369"/>
            <ac:spMk id="14" creationId="{B0BD6157-48F7-447F-FA66-3695FDDACD36}"/>
          </ac:spMkLst>
        </pc:spChg>
        <pc:spChg chg="add del mod">
          <ac:chgData name="Hossein Motabar (SGS NORTH AMERICA INC)" userId="S::v-hmotabar@microsoft.com::e18178d2-02ba-4088-9887-f472e95fe432" providerId="AD" clId="Web-{D84803E1-DB94-4989-AF48-45BA101FC5F8}" dt="2023-06-28T23:46:37.699" v="156" actId="1076"/>
          <ac:spMkLst>
            <pc:docMk/>
            <pc:sldMk cId="2791378373" sldId="2147471369"/>
            <ac:spMk id="21" creationId="{7CD4363F-2E13-82EC-DAD1-338FEF6A6396}"/>
          </ac:spMkLst>
        </pc:spChg>
        <pc:spChg chg="mod">
          <ac:chgData name="Hossein Motabar (SGS NORTH AMERICA INC)" userId="S::v-hmotabar@microsoft.com::e18178d2-02ba-4088-9887-f472e95fe432" providerId="AD" clId="Web-{D84803E1-DB94-4989-AF48-45BA101FC5F8}" dt="2023-06-28T23:43:37.187" v="133" actId="14100"/>
          <ac:spMkLst>
            <pc:docMk/>
            <pc:sldMk cId="2791378373" sldId="2147471369"/>
            <ac:spMk id="25" creationId="{BDDA122A-E574-197B-9E25-73C26B158D18}"/>
          </ac:spMkLst>
        </pc:spChg>
        <pc:spChg chg="mod">
          <ac:chgData name="Hossein Motabar (SGS NORTH AMERICA INC)" userId="S::v-hmotabar@microsoft.com::e18178d2-02ba-4088-9887-f472e95fe432" providerId="AD" clId="Web-{D84803E1-DB94-4989-AF48-45BA101FC5F8}" dt="2023-06-28T23:46:07.385" v="153"/>
          <ac:spMkLst>
            <pc:docMk/>
            <pc:sldMk cId="2791378373" sldId="2147471369"/>
            <ac:spMk id="26" creationId="{E4EA735F-93AB-E125-2249-BC375565C399}"/>
          </ac:spMkLst>
        </pc:spChg>
        <pc:spChg chg="mod">
          <ac:chgData name="Hossein Motabar (SGS NORTH AMERICA INC)" userId="S::v-hmotabar@microsoft.com::e18178d2-02ba-4088-9887-f472e95fe432" providerId="AD" clId="Web-{D84803E1-DB94-4989-AF48-45BA101FC5F8}" dt="2023-06-28T23:45:18.569" v="146" actId="1076"/>
          <ac:spMkLst>
            <pc:docMk/>
            <pc:sldMk cId="2791378373" sldId="2147471369"/>
            <ac:spMk id="36" creationId="{460A48CA-AA5D-5FAB-D88C-9620DDD5A9A0}"/>
          </ac:spMkLst>
        </pc:spChg>
        <pc:picChg chg="mod">
          <ac:chgData name="Hossein Motabar (SGS NORTH AMERICA INC)" userId="S::v-hmotabar@microsoft.com::e18178d2-02ba-4088-9887-f472e95fe432" providerId="AD" clId="Web-{D84803E1-DB94-4989-AF48-45BA101FC5F8}" dt="2023-06-28T23:47:50.798" v="162" actId="1076"/>
          <ac:picMkLst>
            <pc:docMk/>
            <pc:sldMk cId="2791378373" sldId="2147471369"/>
            <ac:picMk id="24" creationId="{2FF446CC-5282-13FD-1458-5A3CDAEA2F53}"/>
          </ac:picMkLst>
        </pc:picChg>
        <pc:picChg chg="mod modCrop">
          <ac:chgData name="Hossein Motabar (SGS NORTH AMERICA INC)" userId="S::v-hmotabar@microsoft.com::e18178d2-02ba-4088-9887-f472e95fe432" providerId="AD" clId="Web-{D84803E1-DB94-4989-AF48-45BA101FC5F8}" dt="2023-06-28T23:47:09.139" v="157" actId="1076"/>
          <ac:picMkLst>
            <pc:docMk/>
            <pc:sldMk cId="2791378373" sldId="2147471369"/>
            <ac:picMk id="28" creationId="{8392118F-5194-B532-FE95-76D92F9F7E57}"/>
          </ac:picMkLst>
        </pc:picChg>
        <pc:picChg chg="mod modCrop">
          <ac:chgData name="Hossein Motabar (SGS NORTH AMERICA INC)" userId="S::v-hmotabar@microsoft.com::e18178d2-02ba-4088-9887-f472e95fe432" providerId="AD" clId="Web-{D84803E1-DB94-4989-AF48-45BA101FC5F8}" dt="2023-06-28T23:43:55.688" v="136" actId="1076"/>
          <ac:picMkLst>
            <pc:docMk/>
            <pc:sldMk cId="2791378373" sldId="2147471369"/>
            <ac:picMk id="34" creationId="{E6542EB4-C8A8-FCC4-9514-F6DA925D6307}"/>
          </ac:picMkLst>
        </pc:picChg>
      </pc:sldChg>
    </pc:docChg>
  </pc:docChgLst>
  <pc:docChgLst>
    <pc:chgData name="Hossein Motabar (SGS NORTH AMERICA INC)" userId="S::v-hmotabar@microsoft.com::e18178d2-02ba-4088-9887-f472e95fe432" providerId="AD" clId="Web-{CDAEF17F-F914-FD0F-8B37-4BCB02FABA9E}"/>
    <pc:docChg chg="modSld">
      <pc:chgData name="Hossein Motabar (SGS NORTH AMERICA INC)" userId="S::v-hmotabar@microsoft.com::e18178d2-02ba-4088-9887-f472e95fe432" providerId="AD" clId="Web-{CDAEF17F-F914-FD0F-8B37-4BCB02FABA9E}" dt="2023-08-02T04:45:25.079" v="6"/>
      <pc:docMkLst>
        <pc:docMk/>
      </pc:docMkLst>
      <pc:sldChg chg="modSp delCm">
        <pc:chgData name="Hossein Motabar (SGS NORTH AMERICA INC)" userId="S::v-hmotabar@microsoft.com::e18178d2-02ba-4088-9887-f472e95fe432" providerId="AD" clId="Web-{CDAEF17F-F914-FD0F-8B37-4BCB02FABA9E}" dt="2023-08-02T04:44:17.857" v="1"/>
        <pc:sldMkLst>
          <pc:docMk/>
          <pc:sldMk cId="3720278236" sldId="2147471289"/>
        </pc:sldMkLst>
        <pc:spChg chg="mod">
          <ac:chgData name="Hossein Motabar (SGS NORTH AMERICA INC)" userId="S::v-hmotabar@microsoft.com::e18178d2-02ba-4088-9887-f472e95fe432" providerId="AD" clId="Web-{CDAEF17F-F914-FD0F-8B37-4BCB02FABA9E}" dt="2023-08-02T04:44:09.169" v="0" actId="20577"/>
          <ac:spMkLst>
            <pc:docMk/>
            <pc:sldMk cId="3720278236" sldId="2147471289"/>
            <ac:spMk id="11" creationId="{D5D71133-B71E-F294-00EC-697F0557CD7E}"/>
          </ac:spMkLst>
        </pc:spChg>
        <pc:extLst>
          <p:ext xmlns:p="http://schemas.openxmlformats.org/presentationml/2006/main" uri="{D6D511B9-2390-475A-947B-AFAB55BFBCF1}">
            <pc226:cmChg xmlns:pc226="http://schemas.microsoft.com/office/powerpoint/2022/06/main/command" chg="del">
              <pc226:chgData name="Hossein Motabar (SGS NORTH AMERICA INC)" userId="S::v-hmotabar@microsoft.com::e18178d2-02ba-4088-9887-f472e95fe432" providerId="AD" clId="Web-{CDAEF17F-F914-FD0F-8B37-4BCB02FABA9E}" dt="2023-08-02T04:44:17.857" v="1"/>
              <pc2:cmMkLst xmlns:pc2="http://schemas.microsoft.com/office/powerpoint/2019/9/main/command">
                <pc:docMk/>
                <pc:sldMk cId="3720278236" sldId="2147471289"/>
                <pc2:cmMk id="{BAD08455-5462-4890-82AA-64529E580D3A}"/>
              </pc2:cmMkLst>
            </pc226:cmChg>
          </p:ext>
        </pc:extLst>
      </pc:sldChg>
      <pc:sldChg chg="modSp modCm">
        <pc:chgData name="Hossein Motabar (SGS NORTH AMERICA INC)" userId="S::v-hmotabar@microsoft.com::e18178d2-02ba-4088-9887-f472e95fe432" providerId="AD" clId="Web-{CDAEF17F-F914-FD0F-8B37-4BCB02FABA9E}" dt="2023-08-02T04:45:25.079" v="6"/>
        <pc:sldMkLst>
          <pc:docMk/>
          <pc:sldMk cId="2791378373" sldId="2147471369"/>
        </pc:sldMkLst>
        <pc:spChg chg="mod">
          <ac:chgData name="Hossein Motabar (SGS NORTH AMERICA INC)" userId="S::v-hmotabar@microsoft.com::e18178d2-02ba-4088-9887-f472e95fe432" providerId="AD" clId="Web-{CDAEF17F-F914-FD0F-8B37-4BCB02FABA9E}" dt="2023-08-02T04:45:18.563" v="5" actId="14100"/>
          <ac:spMkLst>
            <pc:docMk/>
            <pc:sldMk cId="2791378373" sldId="2147471369"/>
            <ac:spMk id="15" creationId="{658A66A6-0AD9-867F-9968-91DE8CE2F0E1}"/>
          </ac:spMkLst>
        </pc:spChg>
        <pc:extLst>
          <p:ext xmlns:p="http://schemas.openxmlformats.org/presentationml/2006/main" uri="{D6D511B9-2390-475A-947B-AFAB55BFBCF1}">
            <pc226:cmChg xmlns:pc226="http://schemas.microsoft.com/office/powerpoint/2022/06/main/command" chg="mod">
              <pc226:chgData name="Hossein Motabar (SGS NORTH AMERICA INC)" userId="S::v-hmotabar@microsoft.com::e18178d2-02ba-4088-9887-f472e95fe432" providerId="AD" clId="Web-{CDAEF17F-F914-FD0F-8B37-4BCB02FABA9E}" dt="2023-08-02T04:44:38.921" v="2"/>
              <pc2:cmMkLst xmlns:pc2="http://schemas.microsoft.com/office/powerpoint/2019/9/main/command">
                <pc:docMk/>
                <pc:sldMk cId="2791378373" sldId="2147471369"/>
                <pc2:cmMk id="{506D5619-F3A0-4AE9-86FB-8769795AF684}"/>
              </pc2:cmMkLst>
            </pc226:cmChg>
            <pc226:cmChg xmlns:pc226="http://schemas.microsoft.com/office/powerpoint/2022/06/main/command" chg="mod">
              <pc226:chgData name="Hossein Motabar (SGS NORTH AMERICA INC)" userId="S::v-hmotabar@microsoft.com::e18178d2-02ba-4088-9887-f472e95fe432" providerId="AD" clId="Web-{CDAEF17F-F914-FD0F-8B37-4BCB02FABA9E}" dt="2023-08-02T04:44:41.233" v="3"/>
              <pc2:cmMkLst xmlns:pc2="http://schemas.microsoft.com/office/powerpoint/2019/9/main/command">
                <pc:docMk/>
                <pc:sldMk cId="2791378373" sldId="2147471369"/>
                <pc2:cmMk id="{0FB4941A-B586-4E3D-8090-8C71983BDADB}"/>
              </pc2:cmMkLst>
            </pc226:cmChg>
            <pc226:cmChg xmlns:pc226="http://schemas.microsoft.com/office/powerpoint/2022/06/main/command" chg="mod">
              <pc226:chgData name="Hossein Motabar (SGS NORTH AMERICA INC)" userId="S::v-hmotabar@microsoft.com::e18178d2-02ba-4088-9887-f472e95fe432" providerId="AD" clId="Web-{CDAEF17F-F914-FD0F-8B37-4BCB02FABA9E}" dt="2023-08-02T04:45:25.079" v="6"/>
              <pc2:cmMkLst xmlns:pc2="http://schemas.microsoft.com/office/powerpoint/2019/9/main/command">
                <pc:docMk/>
                <pc:sldMk cId="2791378373" sldId="2147471369"/>
                <pc2:cmMk id="{580A16CC-8FC4-4B7F-8655-239703BEADA2}"/>
              </pc2:cmMkLst>
            </pc226:cmChg>
          </p:ext>
        </pc:extLst>
      </pc:sldChg>
    </pc:docChg>
  </pc:docChgLst>
  <pc:docChgLst>
    <pc:chgData name="Christopher Hawley (Waggener Edstrom Worldwide, In)" userId="S::v-chawley@microsoft.com::f4145355-bf7a-40f2-b932-a4a45c7dc37d" providerId="AD" clId="Web-{1811E6C6-AF9A-4F09-93C3-6AE87926CF66}"/>
    <pc:docChg chg="mod modSld">
      <pc:chgData name="Christopher Hawley (Waggener Edstrom Worldwide, In)" userId="S::v-chawley@microsoft.com::f4145355-bf7a-40f2-b932-a4a45c7dc37d" providerId="AD" clId="Web-{1811E6C6-AF9A-4F09-93C3-6AE87926CF66}" dt="2023-06-22T18:35:17.627" v="43" actId="20577"/>
      <pc:docMkLst>
        <pc:docMk/>
      </pc:docMkLst>
      <pc:sldChg chg="modSp addCm">
        <pc:chgData name="Christopher Hawley (Waggener Edstrom Worldwide, In)" userId="S::v-chawley@microsoft.com::f4145355-bf7a-40f2-b932-a4a45c7dc37d" providerId="AD" clId="Web-{1811E6C6-AF9A-4F09-93C3-6AE87926CF66}" dt="2023-06-22T18:35:17.627" v="43" actId="20577"/>
        <pc:sldMkLst>
          <pc:docMk/>
          <pc:sldMk cId="2791378373" sldId="2147471369"/>
        </pc:sldMkLst>
        <pc:spChg chg="mod">
          <ac:chgData name="Christopher Hawley (Waggener Edstrom Worldwide, In)" userId="S::v-chawley@microsoft.com::f4145355-bf7a-40f2-b932-a4a45c7dc37d" providerId="AD" clId="Web-{1811E6C6-AF9A-4F09-93C3-6AE87926CF66}" dt="2023-06-22T18:33:08.388" v="18" actId="20577"/>
          <ac:spMkLst>
            <pc:docMk/>
            <pc:sldMk cId="2791378373" sldId="2147471369"/>
            <ac:spMk id="3" creationId="{AF37C32E-B924-F863-BB76-CE477986A75D}"/>
          </ac:spMkLst>
        </pc:spChg>
        <pc:spChg chg="mod">
          <ac:chgData name="Christopher Hawley (Waggener Edstrom Worldwide, In)" userId="S::v-chawley@microsoft.com::f4145355-bf7a-40f2-b932-a4a45c7dc37d" providerId="AD" clId="Web-{1811E6C6-AF9A-4F09-93C3-6AE87926CF66}" dt="2023-06-22T18:33:30.264" v="20" actId="20577"/>
          <ac:spMkLst>
            <pc:docMk/>
            <pc:sldMk cId="2791378373" sldId="2147471369"/>
            <ac:spMk id="4" creationId="{E0A0D2C0-D1EC-AAAA-940D-45A3F93360AF}"/>
          </ac:spMkLst>
        </pc:spChg>
        <pc:spChg chg="mod">
          <ac:chgData name="Christopher Hawley (Waggener Edstrom Worldwide, In)" userId="S::v-chawley@microsoft.com::f4145355-bf7a-40f2-b932-a4a45c7dc37d" providerId="AD" clId="Web-{1811E6C6-AF9A-4F09-93C3-6AE87926CF66}" dt="2023-06-22T18:34:04.968" v="24" actId="20577"/>
          <ac:spMkLst>
            <pc:docMk/>
            <pc:sldMk cId="2791378373" sldId="2147471369"/>
            <ac:spMk id="5" creationId="{14AEEE5D-38D1-42F5-0F24-DF6564687A48}"/>
          </ac:spMkLst>
        </pc:spChg>
        <pc:spChg chg="mod">
          <ac:chgData name="Christopher Hawley (Waggener Edstrom Worldwide, In)" userId="S::v-chawley@microsoft.com::f4145355-bf7a-40f2-b932-a4a45c7dc37d" providerId="AD" clId="Web-{1811E6C6-AF9A-4F09-93C3-6AE87926CF66}" dt="2023-06-22T18:32:24.215" v="7" actId="20577"/>
          <ac:spMkLst>
            <pc:docMk/>
            <pc:sldMk cId="2791378373" sldId="2147471369"/>
            <ac:spMk id="15" creationId="{658A66A6-0AD9-867F-9968-91DE8CE2F0E1}"/>
          </ac:spMkLst>
        </pc:spChg>
        <pc:spChg chg="mod">
          <ac:chgData name="Christopher Hawley (Waggener Edstrom Worldwide, In)" userId="S::v-chawley@microsoft.com::f4145355-bf7a-40f2-b932-a4a45c7dc37d" providerId="AD" clId="Web-{1811E6C6-AF9A-4F09-93C3-6AE87926CF66}" dt="2023-06-22T18:35:17.627" v="43" actId="20577"/>
          <ac:spMkLst>
            <pc:docMk/>
            <pc:sldMk cId="2791378373" sldId="2147471369"/>
            <ac:spMk id="36" creationId="{460A48CA-AA5D-5FAB-D88C-9620DDD5A9A0}"/>
          </ac:spMkLst>
        </pc:spChg>
        <pc:extLst>
          <p:ext xmlns:p="http://schemas.openxmlformats.org/presentationml/2006/main" uri="{D6D511B9-2390-475A-947B-AFAB55BFBCF1}">
            <pc226:cmChg xmlns:pc226="http://schemas.microsoft.com/office/powerpoint/2022/06/main/command" chg="add">
              <pc226:chgData name="Christopher Hawley (Waggener Edstrom Worldwide, In)" userId="S::v-chawley@microsoft.com::f4145355-bf7a-40f2-b932-a4a45c7dc37d" providerId="AD" clId="Web-{1811E6C6-AF9A-4F09-93C3-6AE87926CF66}" dt="2023-06-22T18:32:05.324" v="6"/>
              <pc2:cmMkLst xmlns:pc2="http://schemas.microsoft.com/office/powerpoint/2019/9/main/command">
                <pc:docMk/>
                <pc:sldMk cId="2791378373" sldId="2147471369"/>
                <pc2:cmMk id="{506D5619-F3A0-4AE9-86FB-8769795AF684}"/>
              </pc2:cmMkLst>
            </pc226:cmChg>
            <pc226:cmChg xmlns:pc226="http://schemas.microsoft.com/office/powerpoint/2022/06/main/command" chg="add">
              <pc226:chgData name="Christopher Hawley (Waggener Edstrom Worldwide, In)" userId="S::v-chawley@microsoft.com::f4145355-bf7a-40f2-b932-a4a45c7dc37d" providerId="AD" clId="Web-{1811E6C6-AF9A-4F09-93C3-6AE87926CF66}" dt="2023-06-22T18:35:15.173" v="42"/>
              <pc2:cmMkLst xmlns:pc2="http://schemas.microsoft.com/office/powerpoint/2019/9/main/command">
                <pc:docMk/>
                <pc:sldMk cId="2791378373" sldId="2147471369"/>
                <pc2:cmMk id="{07CFE32C-866D-49A9-821A-E3CAFF37BC2C}"/>
              </pc2:cmMkLst>
            </pc226:cmChg>
            <pc226:cmChg xmlns:pc226="http://schemas.microsoft.com/office/powerpoint/2022/06/main/command" chg="add">
              <pc226:chgData name="Christopher Hawley (Waggener Edstrom Worldwide, In)" userId="S::v-chawley@microsoft.com::f4145355-bf7a-40f2-b932-a4a45c7dc37d" providerId="AD" clId="Web-{1811E6C6-AF9A-4F09-93C3-6AE87926CF66}" dt="2023-06-22T18:33:04.857" v="17"/>
              <pc2:cmMkLst xmlns:pc2="http://schemas.microsoft.com/office/powerpoint/2019/9/main/command">
                <pc:docMk/>
                <pc:sldMk cId="2791378373" sldId="2147471369"/>
                <pc2:cmMk id="{EE7A1271-CDED-42BE-8D7B-5955E921852B}"/>
              </pc2:cmMkLst>
            </pc226:cmChg>
            <pc226:cmChg xmlns:pc226="http://schemas.microsoft.com/office/powerpoint/2022/06/main/command" chg="add">
              <pc226:chgData name="Christopher Hawley (Waggener Edstrom Worldwide, In)" userId="S::v-chawley@microsoft.com::f4145355-bf7a-40f2-b932-a4a45c7dc37d" providerId="AD" clId="Web-{1811E6C6-AF9A-4F09-93C3-6AE87926CF66}" dt="2023-06-22T18:34:02.874" v="23"/>
              <pc2:cmMkLst xmlns:pc2="http://schemas.microsoft.com/office/powerpoint/2019/9/main/command">
                <pc:docMk/>
                <pc:sldMk cId="2791378373" sldId="2147471369"/>
                <pc2:cmMk id="{D3548981-DE64-4BD8-BE51-4A9E400E6A35}"/>
              </pc2:cmMkLst>
            </pc226:cmChg>
          </p:ext>
        </pc:extLst>
      </pc:sldChg>
    </pc:docChg>
  </pc:docChgLst>
  <pc:docChgLst>
    <pc:chgData name="Kirsten Klieman" userId="dab51c35-601c-4e31-8350-8dfc1eb3436a" providerId="ADAL" clId="{35A4BA57-A607-464C-8465-4503E8BDE911}"/>
    <pc:docChg chg="modSld">
      <pc:chgData name="Kirsten Klieman" userId="dab51c35-601c-4e31-8350-8dfc1eb3436a" providerId="ADAL" clId="{35A4BA57-A607-464C-8465-4503E8BDE911}" dt="2023-06-27T21:21:24.155" v="28" actId="255"/>
      <pc:docMkLst>
        <pc:docMk/>
      </pc:docMkLst>
      <pc:sldChg chg="modSp mod">
        <pc:chgData name="Kirsten Klieman" userId="dab51c35-601c-4e31-8350-8dfc1eb3436a" providerId="ADAL" clId="{35A4BA57-A607-464C-8465-4503E8BDE911}" dt="2023-06-27T21:21:01.909" v="27" actId="207"/>
        <pc:sldMkLst>
          <pc:docMk/>
          <pc:sldMk cId="3720278236" sldId="2147471289"/>
        </pc:sldMkLst>
        <pc:spChg chg="mod">
          <ac:chgData name="Kirsten Klieman" userId="dab51c35-601c-4e31-8350-8dfc1eb3436a" providerId="ADAL" clId="{35A4BA57-A607-464C-8465-4503E8BDE911}" dt="2023-06-27T21:21:01.909" v="27" actId="207"/>
          <ac:spMkLst>
            <pc:docMk/>
            <pc:sldMk cId="3720278236" sldId="2147471289"/>
            <ac:spMk id="11" creationId="{D5D71133-B71E-F294-00EC-697F0557CD7E}"/>
          </ac:spMkLst>
        </pc:spChg>
      </pc:sldChg>
      <pc:sldChg chg="modSp mod addCm">
        <pc:chgData name="Kirsten Klieman" userId="dab51c35-601c-4e31-8350-8dfc1eb3436a" providerId="ADAL" clId="{35A4BA57-A607-464C-8465-4503E8BDE911}" dt="2023-06-27T21:21:24.155" v="28" actId="255"/>
        <pc:sldMkLst>
          <pc:docMk/>
          <pc:sldMk cId="2791378373" sldId="2147471369"/>
        </pc:sldMkLst>
        <pc:spChg chg="mod">
          <ac:chgData name="Kirsten Klieman" userId="dab51c35-601c-4e31-8350-8dfc1eb3436a" providerId="ADAL" clId="{35A4BA57-A607-464C-8465-4503E8BDE911}" dt="2023-06-27T21:18:43.026" v="18" actId="1076"/>
          <ac:spMkLst>
            <pc:docMk/>
            <pc:sldMk cId="2791378373" sldId="2147471369"/>
            <ac:spMk id="7" creationId="{FBCFA4C6-83CA-AF77-706B-0E6B1BC8A510}"/>
          </ac:spMkLst>
        </pc:spChg>
        <pc:spChg chg="mod">
          <ac:chgData name="Kirsten Klieman" userId="dab51c35-601c-4e31-8350-8dfc1eb3436a" providerId="ADAL" clId="{35A4BA57-A607-464C-8465-4503E8BDE911}" dt="2023-06-27T21:17:32.569" v="9" actId="14100"/>
          <ac:spMkLst>
            <pc:docMk/>
            <pc:sldMk cId="2791378373" sldId="2147471369"/>
            <ac:spMk id="11" creationId="{978BE1ED-38F5-0906-4710-74EAAE97776C}"/>
          </ac:spMkLst>
        </pc:spChg>
        <pc:spChg chg="mod">
          <ac:chgData name="Kirsten Klieman" userId="dab51c35-601c-4e31-8350-8dfc1eb3436a" providerId="ADAL" clId="{35A4BA57-A607-464C-8465-4503E8BDE911}" dt="2023-06-27T21:21:24.155" v="28" actId="255"/>
          <ac:spMkLst>
            <pc:docMk/>
            <pc:sldMk cId="2791378373" sldId="2147471369"/>
            <ac:spMk id="15" creationId="{658A66A6-0AD9-867F-9968-91DE8CE2F0E1}"/>
          </ac:spMkLst>
        </pc:spChg>
        <pc:spChg chg="mod">
          <ac:chgData name="Kirsten Klieman" userId="dab51c35-601c-4e31-8350-8dfc1eb3436a" providerId="ADAL" clId="{35A4BA57-A607-464C-8465-4503E8BDE911}" dt="2023-06-27T21:20:39.560" v="26" actId="14100"/>
          <ac:spMkLst>
            <pc:docMk/>
            <pc:sldMk cId="2791378373" sldId="2147471369"/>
            <ac:spMk id="40" creationId="{D4912AB2-0A6E-CC45-E676-E72B73BF108E}"/>
          </ac:spMkLst>
        </pc:spChg>
        <pc:picChg chg="mod modCrop">
          <ac:chgData name="Kirsten Klieman" userId="dab51c35-601c-4e31-8350-8dfc1eb3436a" providerId="ADAL" clId="{35A4BA57-A607-464C-8465-4503E8BDE911}" dt="2023-06-27T21:17:49.642" v="11" actId="18131"/>
          <ac:picMkLst>
            <pc:docMk/>
            <pc:sldMk cId="2791378373" sldId="2147471369"/>
            <ac:picMk id="20" creationId="{5FF14C17-2EAB-CC46-DE92-C6FFB3645041}"/>
          </ac:picMkLst>
        </pc:picChg>
        <pc:extLst>
          <p:ext xmlns:p="http://schemas.openxmlformats.org/presentationml/2006/main" uri="{D6D511B9-2390-475A-947B-AFAB55BFBCF1}">
            <pc226:cmChg xmlns:pc226="http://schemas.microsoft.com/office/powerpoint/2022/06/main/command" chg="add">
              <pc226:chgData name="Kirsten Klieman" userId="dab51c35-601c-4e31-8350-8dfc1eb3436a" providerId="ADAL" clId="{35A4BA57-A607-464C-8465-4503E8BDE911}" dt="2023-06-27T21:20:24.931" v="24"/>
              <pc2:cmMkLst xmlns:pc2="http://schemas.microsoft.com/office/powerpoint/2019/9/main/command">
                <pc:docMk/>
                <pc:sldMk cId="2791378373" sldId="2147471369"/>
                <pc2:cmMk id="{580A16CC-8FC4-4B7F-8655-239703BEADA2}"/>
              </pc2:cmMkLst>
            </pc226:cmChg>
          </p:ext>
        </pc:extLst>
      </pc:sldChg>
    </pc:docChg>
  </pc:docChgLst>
  <pc:docChgLst>
    <pc:chgData name="Hossein Motabar (SGS NORTH AMERICA INC)" userId="S::v-hmotabar@microsoft.com::e18178d2-02ba-4088-9887-f472e95fe432" providerId="AD" clId="Web-{20C6D5D9-10A1-B591-C2F8-3903A4AABE8C}"/>
    <pc:docChg chg="">
      <pc:chgData name="Hossein Motabar (SGS NORTH AMERICA INC)" userId="S::v-hmotabar@microsoft.com::e18178d2-02ba-4088-9887-f472e95fe432" providerId="AD" clId="Web-{20C6D5D9-10A1-B591-C2F8-3903A4AABE8C}" dt="2023-08-02T04:48:12.960" v="0"/>
      <pc:docMkLst>
        <pc:docMk/>
      </pc:docMkLst>
      <pc:sldChg chg="modCm">
        <pc:chgData name="Hossein Motabar (SGS NORTH AMERICA INC)" userId="S::v-hmotabar@microsoft.com::e18178d2-02ba-4088-9887-f472e95fe432" providerId="AD" clId="Web-{20C6D5D9-10A1-B591-C2F8-3903A4AABE8C}" dt="2023-08-02T04:48:12.960" v="0"/>
        <pc:sldMkLst>
          <pc:docMk/>
          <pc:sldMk cId="2791378373" sldId="2147471369"/>
        </pc:sldMkLst>
        <pc:extLst>
          <p:ext xmlns:p="http://schemas.openxmlformats.org/presentationml/2006/main" uri="{D6D511B9-2390-475A-947B-AFAB55BFBCF1}">
            <pc226:cmChg xmlns:pc226="http://schemas.microsoft.com/office/powerpoint/2022/06/main/command" chg="mod">
              <pc226:chgData name="Hossein Motabar (SGS NORTH AMERICA INC)" userId="S::v-hmotabar@microsoft.com::e18178d2-02ba-4088-9887-f472e95fe432" providerId="AD" clId="Web-{20C6D5D9-10A1-B591-C2F8-3903A4AABE8C}" dt="2023-08-02T04:48:12.960" v="0"/>
              <pc2:cmMkLst xmlns:pc2="http://schemas.microsoft.com/office/powerpoint/2019/9/main/command">
                <pc:docMk/>
                <pc:sldMk cId="2791378373" sldId="2147471369"/>
                <pc2:cmMk id="{EE7A1271-CDED-42BE-8D7B-5955E921852B}"/>
              </pc2:cmMkLst>
            </pc226:cmChg>
          </p:ext>
        </pc:extLst>
      </pc:sldChg>
    </pc:docChg>
  </pc:docChgLst>
  <pc:docChgLst>
    <pc:chgData name="Hossein Motabar (SGS NORTH AMERICA INC)" userId="e18178d2-02ba-4088-9887-f472e95fe432" providerId="ADAL" clId="{DFB929A9-72A7-48E5-A6F4-1DAF831A0954}"/>
    <pc:docChg chg="undo custSel modSld">
      <pc:chgData name="Hossein Motabar (SGS NORTH AMERICA INC)" userId="e18178d2-02ba-4088-9887-f472e95fe432" providerId="ADAL" clId="{DFB929A9-72A7-48E5-A6F4-1DAF831A0954}" dt="2023-08-02T04:47:40.960" v="12"/>
      <pc:docMkLst>
        <pc:docMk/>
      </pc:docMkLst>
      <pc:sldChg chg="modSp mod modCm">
        <pc:chgData name="Hossein Motabar (SGS NORTH AMERICA INC)" userId="e18178d2-02ba-4088-9887-f472e95fe432" providerId="ADAL" clId="{DFB929A9-72A7-48E5-A6F4-1DAF831A0954}" dt="2023-08-02T04:47:40.960" v="12"/>
        <pc:sldMkLst>
          <pc:docMk/>
          <pc:sldMk cId="2791378373" sldId="2147471369"/>
        </pc:sldMkLst>
        <pc:spChg chg="mod">
          <ac:chgData name="Hossein Motabar (SGS NORTH AMERICA INC)" userId="e18178d2-02ba-4088-9887-f472e95fe432" providerId="ADAL" clId="{DFB929A9-72A7-48E5-A6F4-1DAF831A0954}" dt="2023-08-02T04:46:35.005" v="6" actId="14100"/>
          <ac:spMkLst>
            <pc:docMk/>
            <pc:sldMk cId="2791378373" sldId="2147471369"/>
            <ac:spMk id="2" creationId="{63676A8A-A2F8-0023-67E0-3C3D8A924113}"/>
          </ac:spMkLst>
        </pc:spChg>
        <pc:spChg chg="mod">
          <ac:chgData name="Hossein Motabar (SGS NORTH AMERICA INC)" userId="e18178d2-02ba-4088-9887-f472e95fe432" providerId="ADAL" clId="{DFB929A9-72A7-48E5-A6F4-1DAF831A0954}" dt="2023-08-02T04:46:00.799" v="1" actId="14100"/>
          <ac:spMkLst>
            <pc:docMk/>
            <pc:sldMk cId="2791378373" sldId="2147471369"/>
            <ac:spMk id="6" creationId="{849F7C8E-1F78-AEFB-ADBB-A24E09F6B7E5}"/>
          </ac:spMkLst>
        </pc:spChg>
        <pc:spChg chg="mod">
          <ac:chgData name="Hossein Motabar (SGS NORTH AMERICA INC)" userId="e18178d2-02ba-4088-9887-f472e95fe432" providerId="ADAL" clId="{DFB929A9-72A7-48E5-A6F4-1DAF831A0954}" dt="2023-08-02T04:46:25.292" v="4" actId="14100"/>
          <ac:spMkLst>
            <pc:docMk/>
            <pc:sldMk cId="2791378373" sldId="2147471369"/>
            <ac:spMk id="8" creationId="{21DADAB3-F86A-B86E-DC11-9E593FCCBC4A}"/>
          </ac:spMkLst>
        </pc:spChg>
        <pc:spChg chg="mod">
          <ac:chgData name="Hossein Motabar (SGS NORTH AMERICA INC)" userId="e18178d2-02ba-4088-9887-f472e95fe432" providerId="ADAL" clId="{DFB929A9-72A7-48E5-A6F4-1DAF831A0954}" dt="2023-08-02T04:46:29.036" v="5" actId="14100"/>
          <ac:spMkLst>
            <pc:docMk/>
            <pc:sldMk cId="2791378373" sldId="2147471369"/>
            <ac:spMk id="25" creationId="{BDDA122A-E574-197B-9E25-73C26B158D18}"/>
          </ac:spMkLst>
        </pc:spChg>
        <pc:spChg chg="mod">
          <ac:chgData name="Hossein Motabar (SGS NORTH AMERICA INC)" userId="e18178d2-02ba-4088-9887-f472e95fe432" providerId="ADAL" clId="{DFB929A9-72A7-48E5-A6F4-1DAF831A0954}" dt="2023-08-02T04:46:09.305" v="3"/>
          <ac:spMkLst>
            <pc:docMk/>
            <pc:sldMk cId="2791378373" sldId="2147471369"/>
            <ac:spMk id="26" creationId="{E4EA735F-93AB-E125-2249-BC375565C399}"/>
          </ac:spMkLst>
        </pc:spChg>
        <pc:spChg chg="mod">
          <ac:chgData name="Hossein Motabar (SGS NORTH AMERICA INC)" userId="e18178d2-02ba-4088-9887-f472e95fe432" providerId="ADAL" clId="{DFB929A9-72A7-48E5-A6F4-1DAF831A0954}" dt="2023-08-02T04:47:23.937" v="10"/>
          <ac:spMkLst>
            <pc:docMk/>
            <pc:sldMk cId="2791378373" sldId="2147471369"/>
            <ac:spMk id="40" creationId="{D4912AB2-0A6E-CC45-E676-E72B73BF108E}"/>
          </ac:spMkLst>
        </pc:spChg>
        <pc:extLst>
          <p:ext xmlns:p="http://schemas.openxmlformats.org/presentationml/2006/main" uri="{D6D511B9-2390-475A-947B-AFAB55BFBCF1}">
            <pc226:cmChg xmlns:pc226="http://schemas.microsoft.com/office/powerpoint/2022/06/main/command" chg="mod">
              <pc226:chgData name="Hossein Motabar (SGS NORTH AMERICA INC)" userId="e18178d2-02ba-4088-9887-f472e95fe432" providerId="ADAL" clId="{DFB929A9-72A7-48E5-A6F4-1DAF831A0954}" dt="2023-08-02T04:47:01.883" v="8"/>
              <pc2:cmMkLst xmlns:pc2="http://schemas.microsoft.com/office/powerpoint/2019/9/main/command">
                <pc:docMk/>
                <pc:sldMk cId="2791378373" sldId="2147471369"/>
                <pc2:cmMk id="{07CFE32C-866D-49A9-821A-E3CAFF37BC2C}"/>
              </pc2:cmMkLst>
            </pc226:cmChg>
            <pc226:cmChg xmlns:pc226="http://schemas.microsoft.com/office/powerpoint/2022/06/main/command" chg="mod">
              <pc226:chgData name="Hossein Motabar (SGS NORTH AMERICA INC)" userId="e18178d2-02ba-4088-9887-f472e95fe432" providerId="ADAL" clId="{DFB929A9-72A7-48E5-A6F4-1DAF831A0954}" dt="2023-08-02T04:46:59.530" v="7"/>
              <pc2:cmMkLst xmlns:pc2="http://schemas.microsoft.com/office/powerpoint/2019/9/main/command">
                <pc:docMk/>
                <pc:sldMk cId="2791378373" sldId="2147471369"/>
                <pc2:cmMk id="{D3548981-DE64-4BD8-BE51-4A9E400E6A35}"/>
              </pc2:cmMkLst>
            </pc226:cmChg>
            <pc226:cmChg xmlns:pc226="http://schemas.microsoft.com/office/powerpoint/2022/06/main/command" chg="mod">
              <pc226:chgData name="Hossein Motabar (SGS NORTH AMERICA INC)" userId="e18178d2-02ba-4088-9887-f472e95fe432" providerId="ADAL" clId="{DFB929A9-72A7-48E5-A6F4-1DAF831A0954}" dt="2023-08-02T04:47:31.605" v="11"/>
              <pc2:cmMkLst xmlns:pc2="http://schemas.microsoft.com/office/powerpoint/2019/9/main/command">
                <pc:docMk/>
                <pc:sldMk cId="2791378373" sldId="2147471369"/>
                <pc2:cmMk id="{30F8C0A9-78D2-4AD1-A812-511B3570E331}"/>
              </pc2:cmMkLst>
            </pc226:cmChg>
            <pc226:cmChg xmlns:pc226="http://schemas.microsoft.com/office/powerpoint/2022/06/main/command" chg="mod">
              <pc226:chgData name="Hossein Motabar (SGS NORTH AMERICA INC)" userId="e18178d2-02ba-4088-9887-f472e95fe432" providerId="ADAL" clId="{DFB929A9-72A7-48E5-A6F4-1DAF831A0954}" dt="2023-08-02T04:47:40.960" v="12"/>
              <pc2:cmMkLst xmlns:pc2="http://schemas.microsoft.com/office/powerpoint/2019/9/main/command">
                <pc:docMk/>
                <pc:sldMk cId="2791378373" sldId="2147471369"/>
                <pc2:cmMk id="{432E8FBE-3C2E-4D22-BABB-1E876E45A5CC}"/>
              </pc2:cmMkLst>
            </pc226:cmChg>
          </p:ext>
        </pc:extLst>
      </pc:sldChg>
    </pc:docChg>
  </pc:docChgLst>
  <pc:docChgLst>
    <pc:chgData name="Amanda Cote" userId="af632bbb-4353-4e37-88d9-b54dff96c9ae" providerId="ADAL" clId="{340C2601-76C0-43E6-83D4-15DD4EC0ECF7}"/>
    <pc:docChg chg="">
      <pc:chgData name="Amanda Cote" userId="af632bbb-4353-4e37-88d9-b54dff96c9ae" providerId="ADAL" clId="{340C2601-76C0-43E6-83D4-15DD4EC0ECF7}" dt="2023-08-08T20:29:54.086" v="7"/>
      <pc:docMkLst>
        <pc:docMk/>
      </pc:docMkLst>
      <pc:sldChg chg="delCm">
        <pc:chgData name="Amanda Cote" userId="af632bbb-4353-4e37-88d9-b54dff96c9ae" providerId="ADAL" clId="{340C2601-76C0-43E6-83D4-15DD4EC0ECF7}" dt="2023-08-08T20:29:54.086" v="7"/>
        <pc:sldMkLst>
          <pc:docMk/>
          <pc:sldMk cId="2791378373" sldId="2147471369"/>
        </pc:sldMkLst>
        <pc:extLst>
          <p:ext xmlns:p="http://schemas.openxmlformats.org/presentationml/2006/main" uri="{D6D511B9-2390-475A-947B-AFAB55BFBCF1}">
            <pc226:cmChg xmlns:pc226="http://schemas.microsoft.com/office/powerpoint/2022/06/main/command" chg="del">
              <pc226:chgData name="Amanda Cote" userId="af632bbb-4353-4e37-88d9-b54dff96c9ae" providerId="ADAL" clId="{340C2601-76C0-43E6-83D4-15DD4EC0ECF7}" dt="2023-08-08T20:29:09.605" v="0"/>
              <pc2:cmMkLst xmlns:pc2="http://schemas.microsoft.com/office/powerpoint/2019/9/main/command">
                <pc:docMk/>
                <pc:sldMk cId="2791378373" sldId="2147471369"/>
                <pc2:cmMk id="{506D5619-F3A0-4AE9-86FB-8769795AF684}"/>
              </pc2:cmMkLst>
            </pc226:cmChg>
            <pc226:cmChg xmlns:pc226="http://schemas.microsoft.com/office/powerpoint/2022/06/main/command" chg="del">
              <pc226:chgData name="Amanda Cote" userId="af632bbb-4353-4e37-88d9-b54dff96c9ae" providerId="ADAL" clId="{340C2601-76C0-43E6-83D4-15DD4EC0ECF7}" dt="2023-08-08T20:29:35.333" v="4"/>
              <pc2:cmMkLst xmlns:pc2="http://schemas.microsoft.com/office/powerpoint/2019/9/main/command">
                <pc:docMk/>
                <pc:sldMk cId="2791378373" sldId="2147471369"/>
                <pc2:cmMk id="{0FB4941A-B586-4E3D-8090-8C71983BDADB}"/>
              </pc2:cmMkLst>
            </pc226:cmChg>
            <pc226:cmChg xmlns:pc226="http://schemas.microsoft.com/office/powerpoint/2022/06/main/command" chg="del">
              <pc226:chgData name="Amanda Cote" userId="af632bbb-4353-4e37-88d9-b54dff96c9ae" providerId="ADAL" clId="{340C2601-76C0-43E6-83D4-15DD4EC0ECF7}" dt="2023-08-08T20:29:15.761" v="3"/>
              <pc2:cmMkLst xmlns:pc2="http://schemas.microsoft.com/office/powerpoint/2019/9/main/command">
                <pc:docMk/>
                <pc:sldMk cId="2791378373" sldId="2147471369"/>
                <pc2:cmMk id="{07CFE32C-866D-49A9-821A-E3CAFF37BC2C}"/>
              </pc2:cmMkLst>
            </pc226:cmChg>
            <pc226:cmChg xmlns:pc226="http://schemas.microsoft.com/office/powerpoint/2022/06/main/command" chg="del">
              <pc226:chgData name="Amanda Cote" userId="af632bbb-4353-4e37-88d9-b54dff96c9ae" providerId="ADAL" clId="{340C2601-76C0-43E6-83D4-15DD4EC0ECF7}" dt="2023-08-08T20:29:10.633" v="1"/>
              <pc2:cmMkLst xmlns:pc2="http://schemas.microsoft.com/office/powerpoint/2019/9/main/command">
                <pc:docMk/>
                <pc:sldMk cId="2791378373" sldId="2147471369"/>
                <pc2:cmMk id="{EE7A1271-CDED-42BE-8D7B-5955E921852B}"/>
              </pc2:cmMkLst>
            </pc226:cmChg>
            <pc226:cmChg xmlns:pc226="http://schemas.microsoft.com/office/powerpoint/2022/06/main/command" chg="del">
              <pc226:chgData name="Amanda Cote" userId="af632bbb-4353-4e37-88d9-b54dff96c9ae" providerId="ADAL" clId="{340C2601-76C0-43E6-83D4-15DD4EC0ECF7}" dt="2023-08-08T20:29:12.353" v="2"/>
              <pc2:cmMkLst xmlns:pc2="http://schemas.microsoft.com/office/powerpoint/2019/9/main/command">
                <pc:docMk/>
                <pc:sldMk cId="2791378373" sldId="2147471369"/>
                <pc2:cmMk id="{D3548981-DE64-4BD8-BE51-4A9E400E6A35}"/>
              </pc2:cmMkLst>
            </pc226:cmChg>
            <pc226:cmChg xmlns:pc226="http://schemas.microsoft.com/office/powerpoint/2022/06/main/command" chg="del">
              <pc226:chgData name="Amanda Cote" userId="af632bbb-4353-4e37-88d9-b54dff96c9ae" providerId="ADAL" clId="{340C2601-76C0-43E6-83D4-15DD4EC0ECF7}" dt="2023-08-08T20:29:36.787" v="5"/>
              <pc2:cmMkLst xmlns:pc2="http://schemas.microsoft.com/office/powerpoint/2019/9/main/command">
                <pc:docMk/>
                <pc:sldMk cId="2791378373" sldId="2147471369"/>
                <pc2:cmMk id="{30F8C0A9-78D2-4AD1-A812-511B3570E331}"/>
              </pc2:cmMkLst>
            </pc226:cmChg>
            <pc226:cmChg xmlns:pc226="http://schemas.microsoft.com/office/powerpoint/2022/06/main/command" chg="del">
              <pc226:chgData name="Amanda Cote" userId="af632bbb-4353-4e37-88d9-b54dff96c9ae" providerId="ADAL" clId="{340C2601-76C0-43E6-83D4-15DD4EC0ECF7}" dt="2023-08-08T20:29:47.059" v="6"/>
              <pc2:cmMkLst xmlns:pc2="http://schemas.microsoft.com/office/powerpoint/2019/9/main/command">
                <pc:docMk/>
                <pc:sldMk cId="2791378373" sldId="2147471369"/>
                <pc2:cmMk id="{432E8FBE-3C2E-4D22-BABB-1E876E45A5CC}"/>
              </pc2:cmMkLst>
            </pc226:cmChg>
            <pc226:cmChg xmlns:pc226="http://schemas.microsoft.com/office/powerpoint/2022/06/main/command" chg="del">
              <pc226:chgData name="Amanda Cote" userId="af632bbb-4353-4e37-88d9-b54dff96c9ae" providerId="ADAL" clId="{340C2601-76C0-43E6-83D4-15DD4EC0ECF7}" dt="2023-08-08T20:29:54.086" v="7"/>
              <pc2:cmMkLst xmlns:pc2="http://schemas.microsoft.com/office/powerpoint/2019/9/main/command">
                <pc:docMk/>
                <pc:sldMk cId="2791378373" sldId="2147471369"/>
                <pc2:cmMk id="{580A16CC-8FC4-4B7F-8655-239703BEADA2}"/>
              </pc2:cmMkLst>
            </pc226:cmChg>
          </p:ext>
        </pc:extLst>
      </pc:sldChg>
    </pc:docChg>
  </pc:docChgLst>
  <pc:docChgLst>
    <pc:chgData name="Brianne Pruitt (Waggener Edstrom Worldwide, In)" userId="S::v-bpruitt@microsoft.com::14bb6d65-1eaf-473e-a5c5-41ee6910306d" providerId="AD" clId="Web-{0A540F91-E108-4FD9-BE9C-782195F8297B}"/>
    <pc:docChg chg="modSld">
      <pc:chgData name="Brianne Pruitt (Waggener Edstrom Worldwide, In)" userId="S::v-bpruitt@microsoft.com::14bb6d65-1eaf-473e-a5c5-41ee6910306d" providerId="AD" clId="Web-{0A540F91-E108-4FD9-BE9C-782195F8297B}" dt="2023-06-28T22:12:28.394" v="2" actId="20577"/>
      <pc:docMkLst>
        <pc:docMk/>
      </pc:docMkLst>
      <pc:sldChg chg="modSp">
        <pc:chgData name="Brianne Pruitt (Waggener Edstrom Worldwide, In)" userId="S::v-bpruitt@microsoft.com::14bb6d65-1eaf-473e-a5c5-41ee6910306d" providerId="AD" clId="Web-{0A540F91-E108-4FD9-BE9C-782195F8297B}" dt="2023-06-28T22:12:28.394" v="2" actId="20577"/>
        <pc:sldMkLst>
          <pc:docMk/>
          <pc:sldMk cId="2791378373" sldId="2147471369"/>
        </pc:sldMkLst>
        <pc:spChg chg="mod">
          <ac:chgData name="Brianne Pruitt (Waggener Edstrom Worldwide, In)" userId="S::v-bpruitt@microsoft.com::14bb6d65-1eaf-473e-a5c5-41ee6910306d" providerId="AD" clId="Web-{0A540F91-E108-4FD9-BE9C-782195F8297B}" dt="2023-06-28T22:12:28.394" v="2" actId="20577"/>
          <ac:spMkLst>
            <pc:docMk/>
            <pc:sldMk cId="2791378373" sldId="2147471369"/>
            <ac:spMk id="40" creationId="{D4912AB2-0A6E-CC45-E676-E72B73BF108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86B14A-DD2F-4EF6-9DA5-10ABCEC836E4}" type="datetimeFigureOut">
              <a:rPr lang="en-US" smtClean="0"/>
              <a:t>8/8/2023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8FA98B-D95A-47F7-B041-9BCF2B556B9B}" type="slidenum">
              <a:rPr lang="en-US" smtClean="0"/>
              <a:t>‹#›</a:t>
            </a:fld>
            <a:endParaRPr lang="en-US"/>
          </a:p>
        </p:txBody>
      </p:sp>
    </p:spTree>
    <p:extLst>
      <p:ext uri="{BB962C8B-B14F-4D97-AF65-F5344CB8AC3E}">
        <p14:creationId xmlns:p14="http://schemas.microsoft.com/office/powerpoint/2010/main" val="26969080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latin typeface="Calibri"/>
              <a:cs typeface="Calibri"/>
            </a:endParaRPr>
          </a:p>
        </p:txBody>
      </p:sp>
    </p:spTree>
    <p:extLst>
      <p:ext uri="{BB962C8B-B14F-4D97-AF65-F5344CB8AC3E}">
        <p14:creationId xmlns:p14="http://schemas.microsoft.com/office/powerpoint/2010/main" val="18165370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algn="l" fontAlgn="base">
              <a:buFont typeface="Arial" panose="020B0604020202020204" pitchFamily="34" charset="0"/>
              <a:buChar char="•"/>
            </a:pPr>
            <a:r>
              <a:rPr lang="en-US" b="0" i="0" dirty="0">
                <a:solidFill>
                  <a:srgbClr val="000000"/>
                </a:solidFill>
                <a:effectLst/>
                <a:latin typeface="Noto Sans" panose="020B0502040504020204" pitchFamily="34" charset="0"/>
              </a:rPr>
              <a:t>Drink plenty of fluids during vigorous or outdoor activities (including sunbathing), especially on hot days. Drinks of choice include water and sports drinks; avoid alcohol and fluids with caffeine, such as tea, coffee, and cola, as these can lead to dehydration.</a:t>
            </a:r>
          </a:p>
          <a:p>
            <a:pPr algn="l" fontAlgn="base">
              <a:buFont typeface="Arial" panose="020B0604020202020204" pitchFamily="34" charset="0"/>
              <a:buChar char="•"/>
            </a:pPr>
            <a:r>
              <a:rPr lang="en-US" b="0" i="0" dirty="0">
                <a:solidFill>
                  <a:srgbClr val="000000"/>
                </a:solidFill>
                <a:effectLst/>
                <a:latin typeface="Noto Sans" panose="020B0502040504020204" pitchFamily="34" charset="0"/>
              </a:rPr>
              <a:t>dresses in light colored, lightweight, tightly-woven, loose-fitting clothing on hot days.</a:t>
            </a:r>
          </a:p>
          <a:p>
            <a:pPr algn="l" fontAlgn="base">
              <a:buFont typeface="Arial" panose="020B0604020202020204" pitchFamily="34" charset="0"/>
              <a:buChar char="•"/>
            </a:pPr>
            <a:r>
              <a:rPr lang="en-US" b="0" i="0" dirty="0">
                <a:solidFill>
                  <a:srgbClr val="000000"/>
                </a:solidFill>
                <a:effectLst/>
                <a:latin typeface="Noto Sans" panose="020B0502040504020204" pitchFamily="34" charset="0"/>
              </a:rPr>
              <a:t>Schedule vigorous activity and sports for cooler times of the day. Take rest periods in shady or cool areas.</a:t>
            </a:r>
          </a:p>
          <a:p>
            <a:pPr algn="l" fontAlgn="base">
              <a:buFont typeface="Arial" panose="020B0604020202020204" pitchFamily="34" charset="0"/>
              <a:buChar char="•"/>
            </a:pPr>
            <a:r>
              <a:rPr lang="en-US" b="0" i="0" dirty="0">
                <a:solidFill>
                  <a:srgbClr val="000000"/>
                </a:solidFill>
                <a:effectLst/>
                <a:latin typeface="Noto Sans" panose="020B0502040504020204" pitchFamily="34" charset="0"/>
              </a:rPr>
              <a:t>Increase time spent outdoors gradually to get your body used to the heat.</a:t>
            </a:r>
          </a:p>
          <a:p>
            <a:pPr algn="l" fontAlgn="base">
              <a:buFont typeface="Arial" panose="020B0604020202020204" pitchFamily="34" charset="0"/>
              <a:buChar char="•"/>
            </a:pPr>
            <a:r>
              <a:rPr lang="en-US" b="0" i="0" dirty="0">
                <a:solidFill>
                  <a:srgbClr val="000000"/>
                </a:solidFill>
                <a:effectLst/>
                <a:latin typeface="Noto Sans" panose="020B0502040504020204" pitchFamily="34" charset="0"/>
              </a:rPr>
              <a:t>take frequent drink breaks and "wet down" or mist themselves with a spray bottle to avoid becoming overheated.</a:t>
            </a:r>
          </a:p>
          <a:p>
            <a:pPr algn="l" fontAlgn="base">
              <a:buFont typeface="Arial" panose="020B0604020202020204" pitchFamily="34" charset="0"/>
              <a:buChar char="•"/>
            </a:pPr>
            <a:r>
              <a:rPr lang="en-US" b="0" i="0" dirty="0">
                <a:solidFill>
                  <a:srgbClr val="000000"/>
                </a:solidFill>
                <a:effectLst/>
                <a:latin typeface="Noto Sans" panose="020B0502040504020204" pitchFamily="34" charset="0"/>
              </a:rPr>
              <a:t>Try to spend as much time indoors as possible on very hot and humid days.</a:t>
            </a:r>
          </a:p>
          <a:p>
            <a:pPr algn="l" fontAlgn="base">
              <a:buFont typeface="Arial" panose="020B0604020202020204" pitchFamily="34" charset="0"/>
              <a:buChar char="•"/>
            </a:pPr>
            <a:endParaRPr lang="en-US" b="0" i="0" dirty="0">
              <a:solidFill>
                <a:srgbClr val="333333"/>
              </a:solidFill>
              <a:effectLst/>
              <a:latin typeface="Noto Sans" panose="020B0502040204020203" pitchFamily="34" charset="0"/>
            </a:endParaRPr>
          </a:p>
          <a:p>
            <a:endParaRPr lang="en-US" dirty="0"/>
          </a:p>
        </p:txBody>
      </p:sp>
    </p:spTree>
    <p:extLst>
      <p:ext uri="{BB962C8B-B14F-4D97-AF65-F5344CB8AC3E}">
        <p14:creationId xmlns:p14="http://schemas.microsoft.com/office/powerpoint/2010/main" val="9777701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354C65-A151-97D7-AFF9-DE352B1CDF4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FEA938A-096E-194D-20DD-C18B62DDF73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9504C40-F279-CD9F-F6E5-828ED85ED568}"/>
              </a:ext>
            </a:extLst>
          </p:cNvPr>
          <p:cNvSpPr>
            <a:spLocks noGrp="1"/>
          </p:cNvSpPr>
          <p:nvPr>
            <p:ph type="dt" sz="half" idx="10"/>
          </p:nvPr>
        </p:nvSpPr>
        <p:spPr/>
        <p:txBody>
          <a:bodyPr/>
          <a:lstStyle/>
          <a:p>
            <a:fld id="{19FDD4B4-61D7-4AC3-968B-4E7B1C55E7D6}" type="datetimeFigureOut">
              <a:rPr lang="en-US" smtClean="0"/>
              <a:t>8/8/2023</a:t>
            </a:fld>
            <a:endParaRPr lang="en-US"/>
          </a:p>
        </p:txBody>
      </p:sp>
      <p:sp>
        <p:nvSpPr>
          <p:cNvPr id="5" name="Footer Placeholder 4">
            <a:extLst>
              <a:ext uri="{FF2B5EF4-FFF2-40B4-BE49-F238E27FC236}">
                <a16:creationId xmlns:a16="http://schemas.microsoft.com/office/drawing/2014/main" id="{2365E8BB-35C4-8383-E620-98B6CEE55B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78B016-C40D-9EE9-A7B9-191D85072095}"/>
              </a:ext>
            </a:extLst>
          </p:cNvPr>
          <p:cNvSpPr>
            <a:spLocks noGrp="1"/>
          </p:cNvSpPr>
          <p:nvPr>
            <p:ph type="sldNum" sz="quarter" idx="12"/>
          </p:nvPr>
        </p:nvSpPr>
        <p:spPr/>
        <p:txBody>
          <a:bodyPr/>
          <a:lstStyle/>
          <a:p>
            <a:fld id="{B34753A4-3C7C-48F6-B874-20F772A5E891}" type="slidenum">
              <a:rPr lang="en-US" smtClean="0"/>
              <a:t>‹#›</a:t>
            </a:fld>
            <a:endParaRPr lang="en-US"/>
          </a:p>
        </p:txBody>
      </p:sp>
    </p:spTree>
    <p:extLst>
      <p:ext uri="{BB962C8B-B14F-4D97-AF65-F5344CB8AC3E}">
        <p14:creationId xmlns:p14="http://schemas.microsoft.com/office/powerpoint/2010/main" val="39071592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BF4287-6F9F-F5A4-409B-0856EA19B50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23F33ED-8BBD-DAAE-994C-9147E101AE8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580C48-BF2D-CCE4-F3FF-8064B065B4B6}"/>
              </a:ext>
            </a:extLst>
          </p:cNvPr>
          <p:cNvSpPr>
            <a:spLocks noGrp="1"/>
          </p:cNvSpPr>
          <p:nvPr>
            <p:ph type="dt" sz="half" idx="10"/>
          </p:nvPr>
        </p:nvSpPr>
        <p:spPr/>
        <p:txBody>
          <a:bodyPr/>
          <a:lstStyle/>
          <a:p>
            <a:fld id="{19FDD4B4-61D7-4AC3-968B-4E7B1C55E7D6}" type="datetimeFigureOut">
              <a:rPr lang="en-US" smtClean="0"/>
              <a:t>8/8/2023</a:t>
            </a:fld>
            <a:endParaRPr lang="en-US"/>
          </a:p>
        </p:txBody>
      </p:sp>
      <p:sp>
        <p:nvSpPr>
          <p:cNvPr id="5" name="Footer Placeholder 4">
            <a:extLst>
              <a:ext uri="{FF2B5EF4-FFF2-40B4-BE49-F238E27FC236}">
                <a16:creationId xmlns:a16="http://schemas.microsoft.com/office/drawing/2014/main" id="{2B0E7D75-2352-587A-5929-282D3E2962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39C3EF-58E7-EBDA-5C93-86BA3B74C760}"/>
              </a:ext>
            </a:extLst>
          </p:cNvPr>
          <p:cNvSpPr>
            <a:spLocks noGrp="1"/>
          </p:cNvSpPr>
          <p:nvPr>
            <p:ph type="sldNum" sz="quarter" idx="12"/>
          </p:nvPr>
        </p:nvSpPr>
        <p:spPr/>
        <p:txBody>
          <a:bodyPr/>
          <a:lstStyle/>
          <a:p>
            <a:fld id="{B34753A4-3C7C-48F6-B874-20F772A5E891}" type="slidenum">
              <a:rPr lang="en-US" smtClean="0"/>
              <a:t>‹#›</a:t>
            </a:fld>
            <a:endParaRPr lang="en-US"/>
          </a:p>
        </p:txBody>
      </p:sp>
    </p:spTree>
    <p:extLst>
      <p:ext uri="{BB962C8B-B14F-4D97-AF65-F5344CB8AC3E}">
        <p14:creationId xmlns:p14="http://schemas.microsoft.com/office/powerpoint/2010/main" val="2811290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1EE4AFB-0766-0052-FF4C-83BB51594FD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2FFB48D-7130-8BFF-8BBA-AFF634594A8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50B147-A5D3-6CC4-60DE-C372D9A6FB90}"/>
              </a:ext>
            </a:extLst>
          </p:cNvPr>
          <p:cNvSpPr>
            <a:spLocks noGrp="1"/>
          </p:cNvSpPr>
          <p:nvPr>
            <p:ph type="dt" sz="half" idx="10"/>
          </p:nvPr>
        </p:nvSpPr>
        <p:spPr/>
        <p:txBody>
          <a:bodyPr/>
          <a:lstStyle/>
          <a:p>
            <a:fld id="{19FDD4B4-61D7-4AC3-968B-4E7B1C55E7D6}" type="datetimeFigureOut">
              <a:rPr lang="en-US" smtClean="0"/>
              <a:t>8/8/2023</a:t>
            </a:fld>
            <a:endParaRPr lang="en-US"/>
          </a:p>
        </p:txBody>
      </p:sp>
      <p:sp>
        <p:nvSpPr>
          <p:cNvPr id="5" name="Footer Placeholder 4">
            <a:extLst>
              <a:ext uri="{FF2B5EF4-FFF2-40B4-BE49-F238E27FC236}">
                <a16:creationId xmlns:a16="http://schemas.microsoft.com/office/drawing/2014/main" id="{D43C0388-1D15-1003-A132-88E64487D0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FFAA7D-3268-101B-998F-AF498F44B009}"/>
              </a:ext>
            </a:extLst>
          </p:cNvPr>
          <p:cNvSpPr>
            <a:spLocks noGrp="1"/>
          </p:cNvSpPr>
          <p:nvPr>
            <p:ph type="sldNum" sz="quarter" idx="12"/>
          </p:nvPr>
        </p:nvSpPr>
        <p:spPr/>
        <p:txBody>
          <a:bodyPr/>
          <a:lstStyle/>
          <a:p>
            <a:fld id="{B34753A4-3C7C-48F6-B874-20F772A5E891}" type="slidenum">
              <a:rPr lang="en-US" smtClean="0"/>
              <a:t>‹#›</a:t>
            </a:fld>
            <a:endParaRPr lang="en-US"/>
          </a:p>
        </p:txBody>
      </p:sp>
    </p:spTree>
    <p:extLst>
      <p:ext uri="{BB962C8B-B14F-4D97-AF65-F5344CB8AC3E}">
        <p14:creationId xmlns:p14="http://schemas.microsoft.com/office/powerpoint/2010/main" val="41776142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Slide">
    <p:bg>
      <p:bgPr>
        <a:solidFill>
          <a:srgbClr val="2A446F"/>
        </a:solidFill>
        <a:effectLst/>
      </p:bgPr>
    </p:bg>
    <p:spTree>
      <p:nvGrpSpPr>
        <p:cNvPr id="1" name=""/>
        <p:cNvGrpSpPr/>
        <p:nvPr/>
      </p:nvGrpSpPr>
      <p:grpSpPr>
        <a:xfrm>
          <a:off x="0" y="0"/>
          <a:ext cx="0" cy="0"/>
          <a:chOff x="0" y="0"/>
          <a:chExt cx="0" cy="0"/>
        </a:xfrm>
      </p:grpSpPr>
      <p:pic>
        <p:nvPicPr>
          <p:cNvPr id="12" name="Picture 11" descr="Microsoft logo">
            <a:extLst>
              <a:ext uri="{FF2B5EF4-FFF2-40B4-BE49-F238E27FC236}">
                <a16:creationId xmlns:a16="http://schemas.microsoft.com/office/drawing/2014/main" id="{DF958891-6651-1610-A068-A71183BBAB3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8857" y="496388"/>
            <a:ext cx="1864762" cy="837398"/>
          </a:xfrm>
          <a:prstGeom prst="rect">
            <a:avLst/>
          </a:prstGeom>
        </p:spPr>
      </p:pic>
      <p:sp>
        <p:nvSpPr>
          <p:cNvPr id="13" name="Rectangle 12" descr="Transparent yellow box">
            <a:extLst>
              <a:ext uri="{FF2B5EF4-FFF2-40B4-BE49-F238E27FC236}">
                <a16:creationId xmlns:a16="http://schemas.microsoft.com/office/drawing/2014/main" id="{40E2CE49-16BE-C55C-79F9-3FC352A1BF1B}"/>
              </a:ext>
            </a:extLst>
          </p:cNvPr>
          <p:cNvSpPr/>
          <p:nvPr userDrawn="1"/>
        </p:nvSpPr>
        <p:spPr>
          <a:xfrm>
            <a:off x="0" y="4978164"/>
            <a:ext cx="4138047" cy="837398"/>
          </a:xfrm>
          <a:prstGeom prst="rect">
            <a:avLst/>
          </a:prstGeom>
          <a:solidFill>
            <a:srgbClr val="49C5B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15" name="Title 1">
            <a:extLst>
              <a:ext uri="{FF2B5EF4-FFF2-40B4-BE49-F238E27FC236}">
                <a16:creationId xmlns:a16="http://schemas.microsoft.com/office/drawing/2014/main" id="{D58B7FA2-2A13-AC2B-FC6D-75D54315D349}"/>
              </a:ext>
            </a:extLst>
          </p:cNvPr>
          <p:cNvSpPr txBox="1">
            <a:spLocks/>
          </p:cNvSpPr>
          <p:nvPr userDrawn="1"/>
        </p:nvSpPr>
        <p:spPr>
          <a:xfrm>
            <a:off x="765107" y="2960768"/>
            <a:ext cx="4380329" cy="620017"/>
          </a:xfrm>
          <a:prstGeom prst="rect">
            <a:avLst/>
          </a:prstGeom>
          <a:noFill/>
          <a:ln w="12700">
            <a:noFill/>
            <a:prstDash/>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4200">
                <a:solidFill>
                  <a:schemeClr val="bg1"/>
                </a:solidFill>
              </a:rPr>
              <a:t>SafetyHub</a:t>
            </a:r>
          </a:p>
        </p:txBody>
      </p:sp>
      <p:sp>
        <p:nvSpPr>
          <p:cNvPr id="32" name="Title Text"/>
          <p:cNvSpPr txBox="1">
            <a:spLocks noGrp="1"/>
          </p:cNvSpPr>
          <p:nvPr>
            <p:ph type="title"/>
          </p:nvPr>
        </p:nvSpPr>
        <p:spPr>
          <a:xfrm>
            <a:off x="785450" y="5169718"/>
            <a:ext cx="3186960" cy="414601"/>
          </a:xfrm>
          <a:prstGeom prst="rect">
            <a:avLst/>
          </a:prstGeom>
        </p:spPr>
        <p:txBody>
          <a:bodyPr anchor="b">
            <a:normAutofit/>
          </a:bodyPr>
          <a:lstStyle>
            <a:lvl1pPr>
              <a:defRPr sz="2200">
                <a:solidFill>
                  <a:schemeClr val="bg1"/>
                </a:solidFill>
              </a:defRPr>
            </a:lvl1pPr>
          </a:lstStyle>
          <a:p>
            <a:r>
              <a:rPr lang="en-US"/>
              <a:t>Click to edit Master title</a:t>
            </a:r>
            <a:endParaRPr/>
          </a:p>
        </p:txBody>
      </p:sp>
      <p:sp>
        <p:nvSpPr>
          <p:cNvPr id="19" name="TextBox 18">
            <a:extLst>
              <a:ext uri="{FF2B5EF4-FFF2-40B4-BE49-F238E27FC236}">
                <a16:creationId xmlns:a16="http://schemas.microsoft.com/office/drawing/2014/main" id="{DEB5A3DC-B466-2865-439E-153E1E0A14C4}"/>
              </a:ext>
            </a:extLst>
          </p:cNvPr>
          <p:cNvSpPr txBox="1"/>
          <p:nvPr userDrawn="1"/>
        </p:nvSpPr>
        <p:spPr>
          <a:xfrm>
            <a:off x="765107" y="3564853"/>
            <a:ext cx="3793311"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lvl="0" indent="0" algn="l" defTabSz="914400" rtl="0" eaLnBrk="1" fontAlgn="auto" latinLnBrk="0" hangingPunct="0">
              <a:lnSpc>
                <a:spcPct val="100000"/>
              </a:lnSpc>
              <a:spcBef>
                <a:spcPts val="0"/>
              </a:spcBef>
              <a:spcAft>
                <a:spcPts val="0"/>
              </a:spcAft>
              <a:buClrTx/>
              <a:buSzTx/>
              <a:buFontTx/>
              <a:buNone/>
              <a:tabLst/>
              <a:defRPr/>
            </a:pPr>
            <a:r>
              <a:rPr lang="en-US" sz="1800">
                <a:solidFill>
                  <a:schemeClr val="bg1"/>
                </a:solidFill>
                <a:latin typeface="Segoe UI Semibold" panose="020B0502040204020203" pitchFamily="34" charset="0"/>
                <a:cs typeface="Segoe UI Semibold" panose="020B0502040204020203" pitchFamily="34" charset="0"/>
              </a:rPr>
              <a:t>Occupational Health and Safety</a:t>
            </a:r>
          </a:p>
        </p:txBody>
      </p:sp>
      <p:sp>
        <p:nvSpPr>
          <p:cNvPr id="22" name="Picture Placeholder 20">
            <a:extLst>
              <a:ext uri="{FF2B5EF4-FFF2-40B4-BE49-F238E27FC236}">
                <a16:creationId xmlns:a16="http://schemas.microsoft.com/office/drawing/2014/main" id="{14BF1D1A-8524-0939-F929-11F3D100DBC3}"/>
              </a:ext>
            </a:extLst>
          </p:cNvPr>
          <p:cNvSpPr>
            <a:spLocks noGrp="1"/>
          </p:cNvSpPr>
          <p:nvPr>
            <p:ph type="pic" sz="quarter" idx="10"/>
          </p:nvPr>
        </p:nvSpPr>
        <p:spPr>
          <a:xfrm>
            <a:off x="6131168" y="0"/>
            <a:ext cx="6060832" cy="6858000"/>
          </a:xfrm>
          <a:solidFill>
            <a:srgbClr val="F2F2F2"/>
          </a:solidFill>
        </p:spPr>
        <p:txBody>
          <a:bodyPr anchor="ctr" anchorCtr="0"/>
          <a:lstStyle>
            <a:lvl1pPr algn="ctr">
              <a:defRPr/>
            </a:lvl1pPr>
          </a:lstStyle>
          <a:p>
            <a:endParaRPr lang="en-US"/>
          </a:p>
        </p:txBody>
      </p:sp>
    </p:spTree>
    <p:extLst>
      <p:ext uri="{BB962C8B-B14F-4D97-AF65-F5344CB8AC3E}">
        <p14:creationId xmlns:p14="http://schemas.microsoft.com/office/powerpoint/2010/main" val="4000222168"/>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4_Title and Content">
    <p:bg>
      <p:bgPr>
        <a:solidFill>
          <a:schemeClr val="bg1"/>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8ED8892-E5B6-FDC1-FE06-CE612BED8E63}"/>
              </a:ext>
            </a:extLst>
          </p:cNvPr>
          <p:cNvSpPr/>
          <p:nvPr userDrawn="1"/>
        </p:nvSpPr>
        <p:spPr>
          <a:xfrm>
            <a:off x="365757" y="0"/>
            <a:ext cx="11455149" cy="6044341"/>
          </a:xfrm>
          <a:prstGeom prst="rect">
            <a:avLst/>
          </a:prstGeom>
          <a:solidFill>
            <a:srgbClr val="F2F2F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grpSp>
        <p:nvGrpSpPr>
          <p:cNvPr id="26" name="Group 25">
            <a:extLst>
              <a:ext uri="{FF2B5EF4-FFF2-40B4-BE49-F238E27FC236}">
                <a16:creationId xmlns:a16="http://schemas.microsoft.com/office/drawing/2014/main" id="{C1FC1C39-DE56-7764-20B2-BF8B3BD1A28E}"/>
              </a:ext>
            </a:extLst>
          </p:cNvPr>
          <p:cNvGrpSpPr/>
          <p:nvPr userDrawn="1"/>
        </p:nvGrpSpPr>
        <p:grpSpPr>
          <a:xfrm>
            <a:off x="835505" y="1424650"/>
            <a:ext cx="10589207" cy="4328801"/>
            <a:chOff x="835505" y="1424650"/>
            <a:chExt cx="12865251" cy="4328801"/>
          </a:xfrm>
        </p:grpSpPr>
        <p:sp>
          <p:nvSpPr>
            <p:cNvPr id="7" name="Rectangle 6">
              <a:extLst>
                <a:ext uri="{FF2B5EF4-FFF2-40B4-BE49-F238E27FC236}">
                  <a16:creationId xmlns:a16="http://schemas.microsoft.com/office/drawing/2014/main" id="{1EAAE458-F9E7-946F-903E-7415BAF0388E}"/>
                </a:ext>
              </a:extLst>
            </p:cNvPr>
            <p:cNvSpPr/>
            <p:nvPr/>
          </p:nvSpPr>
          <p:spPr>
            <a:xfrm>
              <a:off x="835505" y="3088332"/>
              <a:ext cx="3062915" cy="2665116"/>
            </a:xfrm>
            <a:prstGeom prst="rect">
              <a:avLst/>
            </a:prstGeom>
            <a:solidFill>
              <a:srgbClr val="FFFFF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520"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11" name="Rectangle 10">
              <a:extLst>
                <a:ext uri="{FF2B5EF4-FFF2-40B4-BE49-F238E27FC236}">
                  <a16:creationId xmlns:a16="http://schemas.microsoft.com/office/drawing/2014/main" id="{5820D567-B1FD-8537-051F-E19E7B2DE38A}"/>
                </a:ext>
              </a:extLst>
            </p:cNvPr>
            <p:cNvSpPr/>
            <p:nvPr/>
          </p:nvSpPr>
          <p:spPr>
            <a:xfrm>
              <a:off x="4100254" y="3088333"/>
              <a:ext cx="3062915" cy="2665118"/>
            </a:xfrm>
            <a:prstGeom prst="rect">
              <a:avLst/>
            </a:prstGeom>
            <a:solidFill>
              <a:srgbClr val="FFFFF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520" fontAlgn="base">
                <a:spcBef>
                  <a:spcPct val="0"/>
                </a:spcBef>
                <a:spcAft>
                  <a:spcPts val="600"/>
                </a:spcAft>
                <a:buClr>
                  <a:schemeClr val="accent5"/>
                </a:buClr>
                <a:buSzTx/>
                <a:buNone/>
              </a:pPr>
              <a:endParaRPr kumimoji="0" lang="en-US" altLang="en-FI" sz="1400" b="1"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12" name="Rectangle 11">
              <a:extLst>
                <a:ext uri="{FF2B5EF4-FFF2-40B4-BE49-F238E27FC236}">
                  <a16:creationId xmlns:a16="http://schemas.microsoft.com/office/drawing/2014/main" id="{1F3B4374-5B98-815E-41D5-106657932319}"/>
                </a:ext>
              </a:extLst>
            </p:cNvPr>
            <p:cNvSpPr/>
            <p:nvPr/>
          </p:nvSpPr>
          <p:spPr>
            <a:xfrm>
              <a:off x="7375657" y="3088333"/>
              <a:ext cx="3062915" cy="2665116"/>
            </a:xfrm>
            <a:prstGeom prst="rect">
              <a:avLst/>
            </a:prstGeom>
            <a:solidFill>
              <a:srgbClr val="FFFFF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520" fontAlgn="base">
                <a:spcBef>
                  <a:spcPct val="0"/>
                </a:spcBef>
                <a:spcAft>
                  <a:spcPts val="600"/>
                </a:spcAft>
                <a:buClr>
                  <a:schemeClr val="accent5"/>
                </a:buClr>
                <a:buSzTx/>
                <a:buNone/>
              </a:pPr>
              <a:endParaRPr kumimoji="0" lang="en-US" altLang="en-FI" sz="1400" b="1"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22" name="Rectangle 21">
              <a:extLst>
                <a:ext uri="{FF2B5EF4-FFF2-40B4-BE49-F238E27FC236}">
                  <a16:creationId xmlns:a16="http://schemas.microsoft.com/office/drawing/2014/main" id="{2522E698-91BE-5D05-C7C5-F33009CC2254}"/>
                </a:ext>
              </a:extLst>
            </p:cNvPr>
            <p:cNvSpPr/>
            <p:nvPr/>
          </p:nvSpPr>
          <p:spPr>
            <a:xfrm>
              <a:off x="835505" y="1424650"/>
              <a:ext cx="3062915" cy="1796030"/>
            </a:xfrm>
            <a:prstGeom prst="rect">
              <a:avLst/>
            </a:prstGeom>
            <a:solidFill>
              <a:srgbClr val="49C5B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520"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23" name="Rectangle 22">
              <a:extLst>
                <a:ext uri="{FF2B5EF4-FFF2-40B4-BE49-F238E27FC236}">
                  <a16:creationId xmlns:a16="http://schemas.microsoft.com/office/drawing/2014/main" id="{907B22EC-8A9B-B866-D62B-C33B184F57E6}"/>
                </a:ext>
              </a:extLst>
            </p:cNvPr>
            <p:cNvSpPr/>
            <p:nvPr/>
          </p:nvSpPr>
          <p:spPr>
            <a:xfrm>
              <a:off x="4100254" y="1424651"/>
              <a:ext cx="3062915" cy="1796031"/>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520" fontAlgn="base">
                <a:spcBef>
                  <a:spcPct val="0"/>
                </a:spcBef>
                <a:spcAft>
                  <a:spcPts val="600"/>
                </a:spcAft>
                <a:buClr>
                  <a:schemeClr val="accent5"/>
                </a:buClr>
                <a:buSzTx/>
                <a:buNone/>
              </a:pPr>
              <a:endParaRPr kumimoji="0" lang="en-US" altLang="en-FI" sz="1400" b="1"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24" name="Rectangle 23">
              <a:extLst>
                <a:ext uri="{FF2B5EF4-FFF2-40B4-BE49-F238E27FC236}">
                  <a16:creationId xmlns:a16="http://schemas.microsoft.com/office/drawing/2014/main" id="{A68B3EE9-C229-B898-F598-920F939A4E54}"/>
                </a:ext>
              </a:extLst>
            </p:cNvPr>
            <p:cNvSpPr/>
            <p:nvPr/>
          </p:nvSpPr>
          <p:spPr>
            <a:xfrm>
              <a:off x="7375657" y="1424651"/>
              <a:ext cx="3062915" cy="1796030"/>
            </a:xfrm>
            <a:prstGeom prst="rect">
              <a:avLst/>
            </a:prstGeom>
            <a:solidFill>
              <a:srgbClr val="FFB9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520" fontAlgn="base">
                <a:spcBef>
                  <a:spcPct val="0"/>
                </a:spcBef>
                <a:spcAft>
                  <a:spcPts val="600"/>
                </a:spcAft>
                <a:buClr>
                  <a:schemeClr val="accent5"/>
                </a:buClr>
                <a:buSzTx/>
                <a:buNone/>
              </a:pPr>
              <a:endParaRPr kumimoji="0" lang="en-US" altLang="en-FI" sz="1400" b="1"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5" name="Rectangle 4">
              <a:extLst>
                <a:ext uri="{FF2B5EF4-FFF2-40B4-BE49-F238E27FC236}">
                  <a16:creationId xmlns:a16="http://schemas.microsoft.com/office/drawing/2014/main" id="{8789F73C-9C1B-F608-668F-1CD05F1B786F}"/>
                </a:ext>
              </a:extLst>
            </p:cNvPr>
            <p:cNvSpPr/>
            <p:nvPr userDrawn="1"/>
          </p:nvSpPr>
          <p:spPr>
            <a:xfrm>
              <a:off x="10637841" y="3088333"/>
              <a:ext cx="3062915" cy="2665116"/>
            </a:xfrm>
            <a:prstGeom prst="rect">
              <a:avLst/>
            </a:prstGeom>
            <a:solidFill>
              <a:srgbClr val="FFFFF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520" fontAlgn="base">
                <a:spcBef>
                  <a:spcPct val="0"/>
                </a:spcBef>
                <a:spcAft>
                  <a:spcPts val="600"/>
                </a:spcAft>
                <a:buClr>
                  <a:schemeClr val="accent5"/>
                </a:buClr>
                <a:buSzTx/>
                <a:buNone/>
              </a:pPr>
              <a:endParaRPr kumimoji="0" lang="en-US" altLang="en-FI" sz="1400" b="1"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9" name="Rectangle 8">
              <a:extLst>
                <a:ext uri="{FF2B5EF4-FFF2-40B4-BE49-F238E27FC236}">
                  <a16:creationId xmlns:a16="http://schemas.microsoft.com/office/drawing/2014/main" id="{03D30BBC-4BC1-2389-0E9B-2902CAC6CCB8}"/>
                </a:ext>
              </a:extLst>
            </p:cNvPr>
            <p:cNvSpPr/>
            <p:nvPr userDrawn="1"/>
          </p:nvSpPr>
          <p:spPr>
            <a:xfrm>
              <a:off x="10637841" y="1424651"/>
              <a:ext cx="3062915" cy="1796030"/>
            </a:xfrm>
            <a:prstGeom prst="rect">
              <a:avLst/>
            </a:prstGeom>
            <a:solidFill>
              <a:srgbClr val="F4364C"/>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520" fontAlgn="base">
                <a:spcBef>
                  <a:spcPct val="0"/>
                </a:spcBef>
                <a:spcAft>
                  <a:spcPts val="600"/>
                </a:spcAft>
                <a:buClr>
                  <a:schemeClr val="accent5"/>
                </a:buClr>
                <a:buSzTx/>
                <a:buNone/>
              </a:pPr>
              <a:endParaRPr kumimoji="0" lang="en-US" altLang="en-FI" sz="1400" b="1"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sp>
        <p:nvSpPr>
          <p:cNvPr id="15" name="Rectangle 14" descr="Gray box">
            <a:extLst>
              <a:ext uri="{FF2B5EF4-FFF2-40B4-BE49-F238E27FC236}">
                <a16:creationId xmlns:a16="http://schemas.microsoft.com/office/drawing/2014/main" id="{5FB742F4-2BF9-E645-5C2D-1B493F2DF9C2}"/>
              </a:ext>
            </a:extLst>
          </p:cNvPr>
          <p:cNvSpPr/>
          <p:nvPr userDrawn="1"/>
        </p:nvSpPr>
        <p:spPr>
          <a:xfrm>
            <a:off x="-1" y="306898"/>
            <a:ext cx="11424713" cy="815579"/>
          </a:xfrm>
          <a:prstGeom prst="rect">
            <a:avLst/>
          </a:prstGeom>
          <a:solidFill>
            <a:srgbClr val="FFB9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2" name="Title 1">
            <a:extLst>
              <a:ext uri="{FF2B5EF4-FFF2-40B4-BE49-F238E27FC236}">
                <a16:creationId xmlns:a16="http://schemas.microsoft.com/office/drawing/2014/main" id="{EF5E605D-F0DF-46AA-A103-2C7D4D27C719}"/>
              </a:ext>
            </a:extLst>
          </p:cNvPr>
          <p:cNvSpPr>
            <a:spLocks noGrp="1"/>
          </p:cNvSpPr>
          <p:nvPr>
            <p:ph type="title"/>
          </p:nvPr>
        </p:nvSpPr>
        <p:spPr>
          <a:xfrm>
            <a:off x="375917" y="306898"/>
            <a:ext cx="10170474" cy="810853"/>
          </a:xfrm>
        </p:spPr>
        <p:txBody>
          <a:bodyPr/>
          <a:lstStyle>
            <a:lvl1pPr>
              <a:defRPr>
                <a:solidFill>
                  <a:schemeClr val="tx1"/>
                </a:solidFill>
              </a:defRPr>
            </a:lvl1pPr>
          </a:lstStyle>
          <a:p>
            <a:r>
              <a:rPr lang="en-US"/>
              <a:t>Click to edit Master title style</a:t>
            </a:r>
          </a:p>
        </p:txBody>
      </p:sp>
      <p:sp>
        <p:nvSpPr>
          <p:cNvPr id="18" name="Text Placeholder 3">
            <a:extLst>
              <a:ext uri="{FF2B5EF4-FFF2-40B4-BE49-F238E27FC236}">
                <a16:creationId xmlns:a16="http://schemas.microsoft.com/office/drawing/2014/main" id="{3F48B996-61E4-97C8-0A6D-37CA5ACD2EA7}"/>
              </a:ext>
            </a:extLst>
          </p:cNvPr>
          <p:cNvSpPr>
            <a:spLocks noGrp="1"/>
          </p:cNvSpPr>
          <p:nvPr userDrawn="1">
            <p:ph type="body" sz="quarter" idx="21"/>
          </p:nvPr>
        </p:nvSpPr>
        <p:spPr>
          <a:xfrm>
            <a:off x="1040491" y="3389199"/>
            <a:ext cx="2196695" cy="2196124"/>
          </a:xfrm>
          <a:prstGeom prst="rect">
            <a:avLst/>
          </a:prstGeom>
        </p:spPr>
        <p:txBody>
          <a:bodyPr/>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19" name="Text Placeholder 3">
            <a:extLst>
              <a:ext uri="{FF2B5EF4-FFF2-40B4-BE49-F238E27FC236}">
                <a16:creationId xmlns:a16="http://schemas.microsoft.com/office/drawing/2014/main" id="{C5E0D171-4DE7-E051-3DDC-6EED7D17D3A9}"/>
              </a:ext>
            </a:extLst>
          </p:cNvPr>
          <p:cNvSpPr>
            <a:spLocks noGrp="1"/>
          </p:cNvSpPr>
          <p:nvPr userDrawn="1">
            <p:ph type="body" sz="quarter" idx="22"/>
          </p:nvPr>
        </p:nvSpPr>
        <p:spPr>
          <a:xfrm>
            <a:off x="3666034" y="3389199"/>
            <a:ext cx="2259052" cy="2196124"/>
          </a:xfrm>
          <a:prstGeom prst="rect">
            <a:avLst/>
          </a:prstGeom>
        </p:spPr>
        <p:txBody>
          <a:bodyPr/>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20" name="Text Placeholder 3">
            <a:extLst>
              <a:ext uri="{FF2B5EF4-FFF2-40B4-BE49-F238E27FC236}">
                <a16:creationId xmlns:a16="http://schemas.microsoft.com/office/drawing/2014/main" id="{4822ADA5-70E5-B0C5-62FA-BEA1EF9B1169}"/>
              </a:ext>
            </a:extLst>
          </p:cNvPr>
          <p:cNvSpPr>
            <a:spLocks noGrp="1"/>
          </p:cNvSpPr>
          <p:nvPr userDrawn="1">
            <p:ph type="body" sz="quarter" idx="23"/>
          </p:nvPr>
        </p:nvSpPr>
        <p:spPr>
          <a:xfrm>
            <a:off x="6351225" y="3389199"/>
            <a:ext cx="2256747" cy="2196124"/>
          </a:xfrm>
          <a:prstGeom prst="rect">
            <a:avLst/>
          </a:prstGeom>
        </p:spPr>
        <p:txBody>
          <a:bodyPr/>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39" name="Picture Placeholder 38">
            <a:extLst>
              <a:ext uri="{FF2B5EF4-FFF2-40B4-BE49-F238E27FC236}">
                <a16:creationId xmlns:a16="http://schemas.microsoft.com/office/drawing/2014/main" id="{3AAA54B0-DFC2-9374-58EA-1F4DCEEF4E80}"/>
              </a:ext>
            </a:extLst>
          </p:cNvPr>
          <p:cNvSpPr>
            <a:spLocks noGrp="1"/>
          </p:cNvSpPr>
          <p:nvPr userDrawn="1">
            <p:ph type="pic" sz="quarter" idx="24"/>
          </p:nvPr>
        </p:nvSpPr>
        <p:spPr>
          <a:xfrm>
            <a:off x="835026" y="1423988"/>
            <a:ext cx="2521042" cy="1663700"/>
          </a:xfrm>
        </p:spPr>
        <p:txBody>
          <a:bodyPr/>
          <a:lstStyle/>
          <a:p>
            <a:endParaRPr lang="en-US"/>
          </a:p>
        </p:txBody>
      </p:sp>
      <p:sp>
        <p:nvSpPr>
          <p:cNvPr id="40" name="Picture Placeholder 38">
            <a:extLst>
              <a:ext uri="{FF2B5EF4-FFF2-40B4-BE49-F238E27FC236}">
                <a16:creationId xmlns:a16="http://schemas.microsoft.com/office/drawing/2014/main" id="{7C6689BF-3357-18F9-8BB5-3047A5A8D9BA}"/>
              </a:ext>
            </a:extLst>
          </p:cNvPr>
          <p:cNvSpPr>
            <a:spLocks noGrp="1"/>
          </p:cNvSpPr>
          <p:nvPr userDrawn="1">
            <p:ph type="pic" sz="quarter" idx="25"/>
          </p:nvPr>
        </p:nvSpPr>
        <p:spPr>
          <a:xfrm>
            <a:off x="3520084" y="1423988"/>
            <a:ext cx="2521043" cy="1663700"/>
          </a:xfrm>
        </p:spPr>
        <p:txBody>
          <a:bodyPr/>
          <a:lstStyle/>
          <a:p>
            <a:endParaRPr lang="en-US"/>
          </a:p>
        </p:txBody>
      </p:sp>
      <p:sp>
        <p:nvSpPr>
          <p:cNvPr id="41" name="Picture Placeholder 38">
            <a:extLst>
              <a:ext uri="{FF2B5EF4-FFF2-40B4-BE49-F238E27FC236}">
                <a16:creationId xmlns:a16="http://schemas.microsoft.com/office/drawing/2014/main" id="{D15D60C8-B16E-93B5-44ED-EDF9FB01956B}"/>
              </a:ext>
            </a:extLst>
          </p:cNvPr>
          <p:cNvSpPr>
            <a:spLocks noGrp="1"/>
          </p:cNvSpPr>
          <p:nvPr userDrawn="1">
            <p:ph type="pic" sz="quarter" idx="26"/>
          </p:nvPr>
        </p:nvSpPr>
        <p:spPr>
          <a:xfrm>
            <a:off x="6216024" y="1423988"/>
            <a:ext cx="2521042" cy="1663700"/>
          </a:xfrm>
        </p:spPr>
        <p:txBody>
          <a:bodyPr/>
          <a:lstStyle/>
          <a:p>
            <a:endParaRPr lang="en-US"/>
          </a:p>
        </p:txBody>
      </p:sp>
      <p:sp>
        <p:nvSpPr>
          <p:cNvPr id="8" name="Text Placeholder 3">
            <a:extLst>
              <a:ext uri="{FF2B5EF4-FFF2-40B4-BE49-F238E27FC236}">
                <a16:creationId xmlns:a16="http://schemas.microsoft.com/office/drawing/2014/main" id="{6DED70C2-8CB0-DDDD-3181-4D30D94C59A7}"/>
              </a:ext>
            </a:extLst>
          </p:cNvPr>
          <p:cNvSpPr>
            <a:spLocks noGrp="1"/>
          </p:cNvSpPr>
          <p:nvPr userDrawn="1">
            <p:ph type="body" sz="quarter" idx="27"/>
          </p:nvPr>
        </p:nvSpPr>
        <p:spPr>
          <a:xfrm>
            <a:off x="9041723" y="3389199"/>
            <a:ext cx="2214856" cy="2196124"/>
          </a:xfrm>
          <a:prstGeom prst="rect">
            <a:avLst/>
          </a:prstGeom>
        </p:spPr>
        <p:txBody>
          <a:bodyPr/>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10" name="Picture Placeholder 38">
            <a:extLst>
              <a:ext uri="{FF2B5EF4-FFF2-40B4-BE49-F238E27FC236}">
                <a16:creationId xmlns:a16="http://schemas.microsoft.com/office/drawing/2014/main" id="{1507E437-E75E-1CEE-4684-9EE0C67B20AD}"/>
              </a:ext>
            </a:extLst>
          </p:cNvPr>
          <p:cNvSpPr>
            <a:spLocks noGrp="1"/>
          </p:cNvSpPr>
          <p:nvPr userDrawn="1">
            <p:ph type="pic" sz="quarter" idx="28"/>
          </p:nvPr>
        </p:nvSpPr>
        <p:spPr>
          <a:xfrm>
            <a:off x="8909373" y="1423988"/>
            <a:ext cx="2515339" cy="1663700"/>
          </a:xfrm>
        </p:spPr>
        <p:txBody>
          <a:bodyPr/>
          <a:lstStyle/>
          <a:p>
            <a:endParaRPr lang="en-US"/>
          </a:p>
        </p:txBody>
      </p:sp>
      <p:sp>
        <p:nvSpPr>
          <p:cNvPr id="27" name="Rectangle 26">
            <a:extLst>
              <a:ext uri="{FF2B5EF4-FFF2-40B4-BE49-F238E27FC236}">
                <a16:creationId xmlns:a16="http://schemas.microsoft.com/office/drawing/2014/main" id="{F9BE643E-9509-CC41-6F89-AEDDB72F4CCA}"/>
              </a:ext>
            </a:extLst>
          </p:cNvPr>
          <p:cNvSpPr/>
          <p:nvPr userDrawn="1"/>
        </p:nvSpPr>
        <p:spPr>
          <a:xfrm flipV="1">
            <a:off x="365756" y="6094299"/>
            <a:ext cx="11455149" cy="763701"/>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30" name="Title 1">
            <a:extLst>
              <a:ext uri="{FF2B5EF4-FFF2-40B4-BE49-F238E27FC236}">
                <a16:creationId xmlns:a16="http://schemas.microsoft.com/office/drawing/2014/main" id="{4910C53F-67E0-DE46-CC47-79B078050F9B}"/>
              </a:ext>
            </a:extLst>
          </p:cNvPr>
          <p:cNvSpPr txBox="1">
            <a:spLocks/>
          </p:cNvSpPr>
          <p:nvPr userDrawn="1"/>
        </p:nvSpPr>
        <p:spPr>
          <a:xfrm>
            <a:off x="656620" y="6160407"/>
            <a:ext cx="1478046" cy="620017"/>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2000" err="1">
                <a:solidFill>
                  <a:schemeClr val="bg1"/>
                </a:solidFill>
              </a:rPr>
              <a:t>SafetyHub</a:t>
            </a:r>
            <a:endParaRPr lang="en-US" sz="2000">
              <a:solidFill>
                <a:schemeClr val="bg1"/>
              </a:solidFill>
            </a:endParaRPr>
          </a:p>
        </p:txBody>
      </p:sp>
      <p:pic>
        <p:nvPicPr>
          <p:cNvPr id="32" name="Picture 31" descr="Microsoft logo">
            <a:extLst>
              <a:ext uri="{FF2B5EF4-FFF2-40B4-BE49-F238E27FC236}">
                <a16:creationId xmlns:a16="http://schemas.microsoft.com/office/drawing/2014/main" id="{3B77BEDF-A532-0F4E-250A-3AB12036186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56143" y="6065105"/>
            <a:ext cx="1864762" cy="837398"/>
          </a:xfrm>
          <a:prstGeom prst="rect">
            <a:avLst/>
          </a:prstGeom>
        </p:spPr>
      </p:pic>
      <p:sp>
        <p:nvSpPr>
          <p:cNvPr id="33" name="Title 1">
            <a:extLst>
              <a:ext uri="{FF2B5EF4-FFF2-40B4-BE49-F238E27FC236}">
                <a16:creationId xmlns:a16="http://schemas.microsoft.com/office/drawing/2014/main" id="{B2587D44-5725-82FE-709A-BDA45C5DBD36}"/>
              </a:ext>
            </a:extLst>
          </p:cNvPr>
          <p:cNvSpPr txBox="1">
            <a:spLocks/>
          </p:cNvSpPr>
          <p:nvPr userDrawn="1"/>
        </p:nvSpPr>
        <p:spPr>
          <a:xfrm>
            <a:off x="2134666" y="6160407"/>
            <a:ext cx="3812049" cy="620017"/>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8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34" name="Straight Connector 33">
            <a:extLst>
              <a:ext uri="{FF2B5EF4-FFF2-40B4-BE49-F238E27FC236}">
                <a16:creationId xmlns:a16="http://schemas.microsoft.com/office/drawing/2014/main" id="{01037052-5BE0-0A8F-3D36-EB2431A2A932}"/>
              </a:ext>
            </a:extLst>
          </p:cNvPr>
          <p:cNvCxnSpPr/>
          <p:nvPr userDrawn="1"/>
        </p:nvCxnSpPr>
        <p:spPr>
          <a:xfrm>
            <a:off x="2057175" y="6230320"/>
            <a:ext cx="0" cy="503610"/>
          </a:xfrm>
          <a:prstGeom prst="line">
            <a:avLst/>
          </a:prstGeom>
          <a:noFill/>
          <a:ln w="12700" cap="flat">
            <a:solidFill>
              <a:srgbClr val="49C5B1"/>
            </a:solidFill>
            <a:prstDash val="solid"/>
            <a:miter lim="800000"/>
          </a:ln>
          <a:effectLst/>
          <a:sp3d/>
        </p:spPr>
        <p:style>
          <a:lnRef idx="0">
            <a:scrgbClr r="0" g="0" b="0"/>
          </a:lnRef>
          <a:fillRef idx="0">
            <a:scrgbClr r="0" g="0" b="0"/>
          </a:fillRef>
          <a:effectRef idx="0">
            <a:scrgbClr r="0" g="0" b="0"/>
          </a:effectRef>
          <a:fontRef idx="none"/>
        </p:style>
      </p:cxnSp>
    </p:spTree>
    <p:extLst>
      <p:ext uri="{BB962C8B-B14F-4D97-AF65-F5344CB8AC3E}">
        <p14:creationId xmlns:p14="http://schemas.microsoft.com/office/powerpoint/2010/main" val="16365840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E70919-B3E4-0A61-28D6-1738D0AF76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3AF5FF2-2563-888D-20CB-E36DE1C02F2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DA434F-1934-F1F6-BF6E-320B63DEA64F}"/>
              </a:ext>
            </a:extLst>
          </p:cNvPr>
          <p:cNvSpPr>
            <a:spLocks noGrp="1"/>
          </p:cNvSpPr>
          <p:nvPr>
            <p:ph type="dt" sz="half" idx="10"/>
          </p:nvPr>
        </p:nvSpPr>
        <p:spPr/>
        <p:txBody>
          <a:bodyPr/>
          <a:lstStyle/>
          <a:p>
            <a:fld id="{19FDD4B4-61D7-4AC3-968B-4E7B1C55E7D6}" type="datetimeFigureOut">
              <a:rPr lang="en-US" smtClean="0"/>
              <a:t>8/8/2023</a:t>
            </a:fld>
            <a:endParaRPr lang="en-US"/>
          </a:p>
        </p:txBody>
      </p:sp>
      <p:sp>
        <p:nvSpPr>
          <p:cNvPr id="5" name="Footer Placeholder 4">
            <a:extLst>
              <a:ext uri="{FF2B5EF4-FFF2-40B4-BE49-F238E27FC236}">
                <a16:creationId xmlns:a16="http://schemas.microsoft.com/office/drawing/2014/main" id="{ABE27CE4-E8F3-5ED3-0C5A-8965C4DB94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1C3803-DEAC-6265-5E02-7744FE2D9DEA}"/>
              </a:ext>
            </a:extLst>
          </p:cNvPr>
          <p:cNvSpPr>
            <a:spLocks noGrp="1"/>
          </p:cNvSpPr>
          <p:nvPr>
            <p:ph type="sldNum" sz="quarter" idx="12"/>
          </p:nvPr>
        </p:nvSpPr>
        <p:spPr/>
        <p:txBody>
          <a:bodyPr/>
          <a:lstStyle/>
          <a:p>
            <a:fld id="{B34753A4-3C7C-48F6-B874-20F772A5E891}" type="slidenum">
              <a:rPr lang="en-US" smtClean="0"/>
              <a:t>‹#›</a:t>
            </a:fld>
            <a:endParaRPr lang="en-US"/>
          </a:p>
        </p:txBody>
      </p:sp>
    </p:spTree>
    <p:extLst>
      <p:ext uri="{BB962C8B-B14F-4D97-AF65-F5344CB8AC3E}">
        <p14:creationId xmlns:p14="http://schemas.microsoft.com/office/powerpoint/2010/main" val="35075680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C87B2B-1673-B35B-2217-F6319EB9249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C3FC86C-016C-FCAE-0571-572BE32D07E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9418C2C-61A7-E201-34EE-9D3A39C9DE0E}"/>
              </a:ext>
            </a:extLst>
          </p:cNvPr>
          <p:cNvSpPr>
            <a:spLocks noGrp="1"/>
          </p:cNvSpPr>
          <p:nvPr>
            <p:ph type="dt" sz="half" idx="10"/>
          </p:nvPr>
        </p:nvSpPr>
        <p:spPr/>
        <p:txBody>
          <a:bodyPr/>
          <a:lstStyle/>
          <a:p>
            <a:fld id="{19FDD4B4-61D7-4AC3-968B-4E7B1C55E7D6}" type="datetimeFigureOut">
              <a:rPr lang="en-US" smtClean="0"/>
              <a:t>8/8/2023</a:t>
            </a:fld>
            <a:endParaRPr lang="en-US"/>
          </a:p>
        </p:txBody>
      </p:sp>
      <p:sp>
        <p:nvSpPr>
          <p:cNvPr id="5" name="Footer Placeholder 4">
            <a:extLst>
              <a:ext uri="{FF2B5EF4-FFF2-40B4-BE49-F238E27FC236}">
                <a16:creationId xmlns:a16="http://schemas.microsoft.com/office/drawing/2014/main" id="{B6E2F026-EB52-A027-9731-229DC36E5B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63FB60-E434-99AD-D666-445C4D6616B6}"/>
              </a:ext>
            </a:extLst>
          </p:cNvPr>
          <p:cNvSpPr>
            <a:spLocks noGrp="1"/>
          </p:cNvSpPr>
          <p:nvPr>
            <p:ph type="sldNum" sz="quarter" idx="12"/>
          </p:nvPr>
        </p:nvSpPr>
        <p:spPr/>
        <p:txBody>
          <a:bodyPr/>
          <a:lstStyle/>
          <a:p>
            <a:fld id="{B34753A4-3C7C-48F6-B874-20F772A5E891}" type="slidenum">
              <a:rPr lang="en-US" smtClean="0"/>
              <a:t>‹#›</a:t>
            </a:fld>
            <a:endParaRPr lang="en-US"/>
          </a:p>
        </p:txBody>
      </p:sp>
    </p:spTree>
    <p:extLst>
      <p:ext uri="{BB962C8B-B14F-4D97-AF65-F5344CB8AC3E}">
        <p14:creationId xmlns:p14="http://schemas.microsoft.com/office/powerpoint/2010/main" val="15422236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93B6C4-4B84-2F43-1E4C-0DF8DB15B45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9B18382-DD9E-E0F7-BED0-3D2DC1F0E1E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5887045-14AC-6BC1-310C-ADEF0B20A14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AF2A0A8-C016-4F59-FFB5-09A98B8C75BF}"/>
              </a:ext>
            </a:extLst>
          </p:cNvPr>
          <p:cNvSpPr>
            <a:spLocks noGrp="1"/>
          </p:cNvSpPr>
          <p:nvPr>
            <p:ph type="dt" sz="half" idx="10"/>
          </p:nvPr>
        </p:nvSpPr>
        <p:spPr/>
        <p:txBody>
          <a:bodyPr/>
          <a:lstStyle/>
          <a:p>
            <a:fld id="{19FDD4B4-61D7-4AC3-968B-4E7B1C55E7D6}" type="datetimeFigureOut">
              <a:rPr lang="en-US" smtClean="0"/>
              <a:t>8/8/2023</a:t>
            </a:fld>
            <a:endParaRPr lang="en-US"/>
          </a:p>
        </p:txBody>
      </p:sp>
      <p:sp>
        <p:nvSpPr>
          <p:cNvPr id="6" name="Footer Placeholder 5">
            <a:extLst>
              <a:ext uri="{FF2B5EF4-FFF2-40B4-BE49-F238E27FC236}">
                <a16:creationId xmlns:a16="http://schemas.microsoft.com/office/drawing/2014/main" id="{714B6862-3CB7-E0A8-109F-B075C7C689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9E6B8B-645B-9BBF-1C49-3BEF239268E2}"/>
              </a:ext>
            </a:extLst>
          </p:cNvPr>
          <p:cNvSpPr>
            <a:spLocks noGrp="1"/>
          </p:cNvSpPr>
          <p:nvPr>
            <p:ph type="sldNum" sz="quarter" idx="12"/>
          </p:nvPr>
        </p:nvSpPr>
        <p:spPr/>
        <p:txBody>
          <a:bodyPr/>
          <a:lstStyle/>
          <a:p>
            <a:fld id="{B34753A4-3C7C-48F6-B874-20F772A5E891}" type="slidenum">
              <a:rPr lang="en-US" smtClean="0"/>
              <a:t>‹#›</a:t>
            </a:fld>
            <a:endParaRPr lang="en-US"/>
          </a:p>
        </p:txBody>
      </p:sp>
    </p:spTree>
    <p:extLst>
      <p:ext uri="{BB962C8B-B14F-4D97-AF65-F5344CB8AC3E}">
        <p14:creationId xmlns:p14="http://schemas.microsoft.com/office/powerpoint/2010/main" val="30079932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A1A7B5-A946-5FFA-F691-30E3329171A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8A27BF4-8DD4-6D18-B1CB-9EFD34C58AE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73D0CA9-6E78-C1A3-3444-91CE203036A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DDF3EE7-429E-0EDD-DF0D-D2DD2E73BA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086046C-913B-2822-D203-E9D6FF0C037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17BC344-06AD-CA00-8196-338521F9474C}"/>
              </a:ext>
            </a:extLst>
          </p:cNvPr>
          <p:cNvSpPr>
            <a:spLocks noGrp="1"/>
          </p:cNvSpPr>
          <p:nvPr>
            <p:ph type="dt" sz="half" idx="10"/>
          </p:nvPr>
        </p:nvSpPr>
        <p:spPr/>
        <p:txBody>
          <a:bodyPr/>
          <a:lstStyle/>
          <a:p>
            <a:fld id="{19FDD4B4-61D7-4AC3-968B-4E7B1C55E7D6}" type="datetimeFigureOut">
              <a:rPr lang="en-US" smtClean="0"/>
              <a:t>8/8/2023</a:t>
            </a:fld>
            <a:endParaRPr lang="en-US"/>
          </a:p>
        </p:txBody>
      </p:sp>
      <p:sp>
        <p:nvSpPr>
          <p:cNvPr id="8" name="Footer Placeholder 7">
            <a:extLst>
              <a:ext uri="{FF2B5EF4-FFF2-40B4-BE49-F238E27FC236}">
                <a16:creationId xmlns:a16="http://schemas.microsoft.com/office/drawing/2014/main" id="{20953305-CAD7-28CC-8B62-785CAE073D8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4DF6FBB-30AC-B495-64A2-6F0371681AA7}"/>
              </a:ext>
            </a:extLst>
          </p:cNvPr>
          <p:cNvSpPr>
            <a:spLocks noGrp="1"/>
          </p:cNvSpPr>
          <p:nvPr>
            <p:ph type="sldNum" sz="quarter" idx="12"/>
          </p:nvPr>
        </p:nvSpPr>
        <p:spPr/>
        <p:txBody>
          <a:bodyPr/>
          <a:lstStyle/>
          <a:p>
            <a:fld id="{B34753A4-3C7C-48F6-B874-20F772A5E891}" type="slidenum">
              <a:rPr lang="en-US" smtClean="0"/>
              <a:t>‹#›</a:t>
            </a:fld>
            <a:endParaRPr lang="en-US"/>
          </a:p>
        </p:txBody>
      </p:sp>
    </p:spTree>
    <p:extLst>
      <p:ext uri="{BB962C8B-B14F-4D97-AF65-F5344CB8AC3E}">
        <p14:creationId xmlns:p14="http://schemas.microsoft.com/office/powerpoint/2010/main" val="393430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53B4C-2350-4A3F-0206-E8BD9AB4B7B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6952E81-31F8-C98D-641F-6FA5E61474A6}"/>
              </a:ext>
            </a:extLst>
          </p:cNvPr>
          <p:cNvSpPr>
            <a:spLocks noGrp="1"/>
          </p:cNvSpPr>
          <p:nvPr>
            <p:ph type="dt" sz="half" idx="10"/>
          </p:nvPr>
        </p:nvSpPr>
        <p:spPr/>
        <p:txBody>
          <a:bodyPr/>
          <a:lstStyle/>
          <a:p>
            <a:fld id="{19FDD4B4-61D7-4AC3-968B-4E7B1C55E7D6}" type="datetimeFigureOut">
              <a:rPr lang="en-US" smtClean="0"/>
              <a:t>8/8/2023</a:t>
            </a:fld>
            <a:endParaRPr lang="en-US"/>
          </a:p>
        </p:txBody>
      </p:sp>
      <p:sp>
        <p:nvSpPr>
          <p:cNvPr id="4" name="Footer Placeholder 3">
            <a:extLst>
              <a:ext uri="{FF2B5EF4-FFF2-40B4-BE49-F238E27FC236}">
                <a16:creationId xmlns:a16="http://schemas.microsoft.com/office/drawing/2014/main" id="{602EBFB6-E474-C816-CA36-6E412E8C4EE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0CCFE5C-63BA-095F-351F-4BF498999760}"/>
              </a:ext>
            </a:extLst>
          </p:cNvPr>
          <p:cNvSpPr>
            <a:spLocks noGrp="1"/>
          </p:cNvSpPr>
          <p:nvPr>
            <p:ph type="sldNum" sz="quarter" idx="12"/>
          </p:nvPr>
        </p:nvSpPr>
        <p:spPr/>
        <p:txBody>
          <a:bodyPr/>
          <a:lstStyle/>
          <a:p>
            <a:fld id="{B34753A4-3C7C-48F6-B874-20F772A5E891}" type="slidenum">
              <a:rPr lang="en-US" smtClean="0"/>
              <a:t>‹#›</a:t>
            </a:fld>
            <a:endParaRPr lang="en-US"/>
          </a:p>
        </p:txBody>
      </p:sp>
    </p:spTree>
    <p:extLst>
      <p:ext uri="{BB962C8B-B14F-4D97-AF65-F5344CB8AC3E}">
        <p14:creationId xmlns:p14="http://schemas.microsoft.com/office/powerpoint/2010/main" val="28284058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8A64CDA-41C7-FDEF-C492-B55615EF3AF6}"/>
              </a:ext>
            </a:extLst>
          </p:cNvPr>
          <p:cNvSpPr>
            <a:spLocks noGrp="1"/>
          </p:cNvSpPr>
          <p:nvPr>
            <p:ph type="dt" sz="half" idx="10"/>
          </p:nvPr>
        </p:nvSpPr>
        <p:spPr/>
        <p:txBody>
          <a:bodyPr/>
          <a:lstStyle/>
          <a:p>
            <a:fld id="{19FDD4B4-61D7-4AC3-968B-4E7B1C55E7D6}" type="datetimeFigureOut">
              <a:rPr lang="en-US" smtClean="0"/>
              <a:t>8/8/2023</a:t>
            </a:fld>
            <a:endParaRPr lang="en-US"/>
          </a:p>
        </p:txBody>
      </p:sp>
      <p:sp>
        <p:nvSpPr>
          <p:cNvPr id="3" name="Footer Placeholder 2">
            <a:extLst>
              <a:ext uri="{FF2B5EF4-FFF2-40B4-BE49-F238E27FC236}">
                <a16:creationId xmlns:a16="http://schemas.microsoft.com/office/drawing/2014/main" id="{3402BAB6-9AC6-9355-4162-44E70B3FEEF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9458C5E-1773-C1AB-768F-08BEB282337C}"/>
              </a:ext>
            </a:extLst>
          </p:cNvPr>
          <p:cNvSpPr>
            <a:spLocks noGrp="1"/>
          </p:cNvSpPr>
          <p:nvPr>
            <p:ph type="sldNum" sz="quarter" idx="12"/>
          </p:nvPr>
        </p:nvSpPr>
        <p:spPr/>
        <p:txBody>
          <a:bodyPr/>
          <a:lstStyle/>
          <a:p>
            <a:fld id="{B34753A4-3C7C-48F6-B874-20F772A5E891}" type="slidenum">
              <a:rPr lang="en-US" smtClean="0"/>
              <a:t>‹#›</a:t>
            </a:fld>
            <a:endParaRPr lang="en-US"/>
          </a:p>
        </p:txBody>
      </p:sp>
    </p:spTree>
    <p:extLst>
      <p:ext uri="{BB962C8B-B14F-4D97-AF65-F5344CB8AC3E}">
        <p14:creationId xmlns:p14="http://schemas.microsoft.com/office/powerpoint/2010/main" val="26293397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346EF7-A96C-38DB-F2CF-3BE7CF2040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2BCB627-198C-2136-56BB-73E10D3051E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DC8D729-1E19-880C-F160-562565C911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8FD5D9-2A45-C5E1-7C96-65D470B9E0EA}"/>
              </a:ext>
            </a:extLst>
          </p:cNvPr>
          <p:cNvSpPr>
            <a:spLocks noGrp="1"/>
          </p:cNvSpPr>
          <p:nvPr>
            <p:ph type="dt" sz="half" idx="10"/>
          </p:nvPr>
        </p:nvSpPr>
        <p:spPr/>
        <p:txBody>
          <a:bodyPr/>
          <a:lstStyle/>
          <a:p>
            <a:fld id="{19FDD4B4-61D7-4AC3-968B-4E7B1C55E7D6}" type="datetimeFigureOut">
              <a:rPr lang="en-US" smtClean="0"/>
              <a:t>8/8/2023</a:t>
            </a:fld>
            <a:endParaRPr lang="en-US"/>
          </a:p>
        </p:txBody>
      </p:sp>
      <p:sp>
        <p:nvSpPr>
          <p:cNvPr id="6" name="Footer Placeholder 5">
            <a:extLst>
              <a:ext uri="{FF2B5EF4-FFF2-40B4-BE49-F238E27FC236}">
                <a16:creationId xmlns:a16="http://schemas.microsoft.com/office/drawing/2014/main" id="{021D8D65-3D50-5A95-A4F4-49E09A02BE9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3DBACC3-9CDD-0092-D6B1-F5368235CDFC}"/>
              </a:ext>
            </a:extLst>
          </p:cNvPr>
          <p:cNvSpPr>
            <a:spLocks noGrp="1"/>
          </p:cNvSpPr>
          <p:nvPr>
            <p:ph type="sldNum" sz="quarter" idx="12"/>
          </p:nvPr>
        </p:nvSpPr>
        <p:spPr/>
        <p:txBody>
          <a:bodyPr/>
          <a:lstStyle/>
          <a:p>
            <a:fld id="{B34753A4-3C7C-48F6-B874-20F772A5E891}" type="slidenum">
              <a:rPr lang="en-US" smtClean="0"/>
              <a:t>‹#›</a:t>
            </a:fld>
            <a:endParaRPr lang="en-US"/>
          </a:p>
        </p:txBody>
      </p:sp>
    </p:spTree>
    <p:extLst>
      <p:ext uri="{BB962C8B-B14F-4D97-AF65-F5344CB8AC3E}">
        <p14:creationId xmlns:p14="http://schemas.microsoft.com/office/powerpoint/2010/main" val="11144281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750844-D193-A7A4-76C3-B435C6FAE9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58E2CB8-5506-30CC-48F7-4D2DCC8A916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DF342A2-6D56-36D3-8922-F47182C880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08A7AEB-DA73-D09E-9FF0-F9635D7E597E}"/>
              </a:ext>
            </a:extLst>
          </p:cNvPr>
          <p:cNvSpPr>
            <a:spLocks noGrp="1"/>
          </p:cNvSpPr>
          <p:nvPr>
            <p:ph type="dt" sz="half" idx="10"/>
          </p:nvPr>
        </p:nvSpPr>
        <p:spPr/>
        <p:txBody>
          <a:bodyPr/>
          <a:lstStyle/>
          <a:p>
            <a:fld id="{19FDD4B4-61D7-4AC3-968B-4E7B1C55E7D6}" type="datetimeFigureOut">
              <a:rPr lang="en-US" smtClean="0"/>
              <a:t>8/8/2023</a:t>
            </a:fld>
            <a:endParaRPr lang="en-US"/>
          </a:p>
        </p:txBody>
      </p:sp>
      <p:sp>
        <p:nvSpPr>
          <p:cNvPr id="6" name="Footer Placeholder 5">
            <a:extLst>
              <a:ext uri="{FF2B5EF4-FFF2-40B4-BE49-F238E27FC236}">
                <a16:creationId xmlns:a16="http://schemas.microsoft.com/office/drawing/2014/main" id="{1EED0F6C-1EAC-6FE6-9C39-4EEF3FEA2C6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100FDE3-66E3-8D6D-C293-038C65C6CEC7}"/>
              </a:ext>
            </a:extLst>
          </p:cNvPr>
          <p:cNvSpPr>
            <a:spLocks noGrp="1"/>
          </p:cNvSpPr>
          <p:nvPr>
            <p:ph type="sldNum" sz="quarter" idx="12"/>
          </p:nvPr>
        </p:nvSpPr>
        <p:spPr/>
        <p:txBody>
          <a:bodyPr/>
          <a:lstStyle/>
          <a:p>
            <a:fld id="{B34753A4-3C7C-48F6-B874-20F772A5E891}" type="slidenum">
              <a:rPr lang="en-US" smtClean="0"/>
              <a:t>‹#›</a:t>
            </a:fld>
            <a:endParaRPr lang="en-US"/>
          </a:p>
        </p:txBody>
      </p:sp>
    </p:spTree>
    <p:extLst>
      <p:ext uri="{BB962C8B-B14F-4D97-AF65-F5344CB8AC3E}">
        <p14:creationId xmlns:p14="http://schemas.microsoft.com/office/powerpoint/2010/main" val="2455138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535450F-190E-0D22-DB3A-D8D6E16ACB3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6A2E2D6-3679-7A85-B271-AA66A96F9D1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3674F7-8F7D-FC49-AF41-DE010A82560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FDD4B4-61D7-4AC3-968B-4E7B1C55E7D6}" type="datetimeFigureOut">
              <a:rPr lang="en-US" smtClean="0"/>
              <a:t>8/8/2023</a:t>
            </a:fld>
            <a:endParaRPr lang="en-US"/>
          </a:p>
        </p:txBody>
      </p:sp>
      <p:sp>
        <p:nvSpPr>
          <p:cNvPr id="5" name="Footer Placeholder 4">
            <a:extLst>
              <a:ext uri="{FF2B5EF4-FFF2-40B4-BE49-F238E27FC236}">
                <a16:creationId xmlns:a16="http://schemas.microsoft.com/office/drawing/2014/main" id="{FB919C3C-501C-C051-D639-3BE0082B911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265AB9B-1D80-0039-E949-3AB59AC4FFA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4753A4-3C7C-48F6-B874-20F772A5E891}" type="slidenum">
              <a:rPr lang="en-US" smtClean="0"/>
              <a:t>‹#›</a:t>
            </a:fld>
            <a:endParaRPr lang="en-US"/>
          </a:p>
        </p:txBody>
      </p:sp>
    </p:spTree>
    <p:extLst>
      <p:ext uri="{BB962C8B-B14F-4D97-AF65-F5344CB8AC3E}">
        <p14:creationId xmlns:p14="http://schemas.microsoft.com/office/powerpoint/2010/main" val="24811490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Microsoft logo">
            <a:extLst>
              <a:ext uri="{FF2B5EF4-FFF2-40B4-BE49-F238E27FC236}">
                <a16:creationId xmlns:a16="http://schemas.microsoft.com/office/drawing/2014/main" id="{25B9A8D0-E6B3-93E1-AF1D-9963B29ADF5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8857" y="496388"/>
            <a:ext cx="1864762" cy="837398"/>
          </a:xfrm>
          <a:prstGeom prst="rect">
            <a:avLst/>
          </a:prstGeom>
        </p:spPr>
      </p:pic>
      <p:sp>
        <p:nvSpPr>
          <p:cNvPr id="11" name="Title 10">
            <a:extLst>
              <a:ext uri="{FF2B5EF4-FFF2-40B4-BE49-F238E27FC236}">
                <a16:creationId xmlns:a16="http://schemas.microsoft.com/office/drawing/2014/main" id="{D5D71133-B71E-F294-00EC-697F0557CD7E}"/>
              </a:ext>
            </a:extLst>
          </p:cNvPr>
          <p:cNvSpPr>
            <a:spLocks noGrp="1"/>
          </p:cNvSpPr>
          <p:nvPr>
            <p:ph type="title"/>
          </p:nvPr>
        </p:nvSpPr>
        <p:spPr/>
        <p:txBody>
          <a:bodyPr>
            <a:noAutofit/>
          </a:bodyPr>
          <a:lstStyle/>
          <a:p>
            <a:r>
              <a:rPr lang="en-US" sz="2400" dirty="0">
                <a:solidFill>
                  <a:schemeClr val="tx1"/>
                </a:solidFill>
                <a:latin typeface="Segoe UI Semibold"/>
                <a:cs typeface="Segoe UI Semibold"/>
              </a:rPr>
              <a:t>Foot Protection</a:t>
            </a:r>
            <a:endParaRPr lang="en-US" sz="2400">
              <a:solidFill>
                <a:schemeClr val="tx1"/>
              </a:solidFill>
              <a:latin typeface="Segoe UI Semibold"/>
              <a:cs typeface="Segoe UI Semibold"/>
            </a:endParaRPr>
          </a:p>
        </p:txBody>
      </p:sp>
      <p:pic>
        <p:nvPicPr>
          <p:cNvPr id="2050" name="Picture 2" descr="Foot protection – a continuous improvement story">
            <a:extLst>
              <a:ext uri="{FF2B5EF4-FFF2-40B4-BE49-F238E27FC236}">
                <a16:creationId xmlns:a16="http://schemas.microsoft.com/office/drawing/2014/main" id="{E3ACB93A-5AB2-7A94-E659-701166A79FE3}"/>
              </a:ext>
            </a:extLst>
          </p:cNvPr>
          <p:cNvPicPr>
            <a:picLocks noGrp="1" noChangeAspect="1" noChangeArrowheads="1"/>
          </p:cNvPicPr>
          <p:nvPr>
            <p:ph type="pic" sz="quarter" idx="10"/>
          </p:nvPr>
        </p:nvPicPr>
        <p:blipFill>
          <a:blip r:embed="rId4">
            <a:extLst>
              <a:ext uri="{28A0092B-C50C-407E-A947-70E740481C1C}">
                <a14:useLocalDpi xmlns:a14="http://schemas.microsoft.com/office/drawing/2010/main" val="0"/>
              </a:ext>
            </a:extLst>
          </a:blip>
          <a:srcRect l="20540" r="20540"/>
          <a:stretch>
            <a:fillRect/>
          </a:stretch>
        </p:blipFill>
        <p:spPr bwMode="auto">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20278236"/>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1DADAB3-F86A-B86E-DC11-9E593FCCBC4A}"/>
              </a:ext>
            </a:extLst>
          </p:cNvPr>
          <p:cNvSpPr/>
          <p:nvPr/>
        </p:nvSpPr>
        <p:spPr>
          <a:xfrm>
            <a:off x="8893743" y="2616578"/>
            <a:ext cx="2536852" cy="922772"/>
          </a:xfrm>
          <a:prstGeom prst="rect">
            <a:avLst/>
          </a:prstGeom>
          <a:solidFill>
            <a:schemeClr val="bg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lvl="0" indent="0" algn="ctr" defTabSz="914400" rtl="0" eaLnBrk="1" fontAlgn="auto" latinLnBrk="0" hangingPunct="0">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Segoe UI" panose="020B0502040204020203" pitchFamily="34" charset="0"/>
              <a:ea typeface="Calibri"/>
              <a:cs typeface="Segoe UI" panose="020B0502040204020203" pitchFamily="34" charset="0"/>
              <a:sym typeface="Calibri"/>
            </a:endParaRPr>
          </a:p>
        </p:txBody>
      </p:sp>
      <p:sp>
        <p:nvSpPr>
          <p:cNvPr id="6" name="Rectangle 5">
            <a:extLst>
              <a:ext uri="{FF2B5EF4-FFF2-40B4-BE49-F238E27FC236}">
                <a16:creationId xmlns:a16="http://schemas.microsoft.com/office/drawing/2014/main" id="{849F7C8E-1F78-AEFB-ADBB-A24E09F6B7E5}"/>
              </a:ext>
            </a:extLst>
          </p:cNvPr>
          <p:cNvSpPr/>
          <p:nvPr/>
        </p:nvSpPr>
        <p:spPr>
          <a:xfrm>
            <a:off x="3526073" y="2596787"/>
            <a:ext cx="2521042" cy="922772"/>
          </a:xfrm>
          <a:prstGeom prst="rect">
            <a:avLst/>
          </a:prstGeom>
          <a:solidFill>
            <a:schemeClr val="bg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lvl="0" indent="0" algn="ctr" defTabSz="914400" rtl="0" eaLnBrk="1" fontAlgn="auto" latinLnBrk="0" hangingPunct="0">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Segoe UI" panose="020B0502040204020203" pitchFamily="34" charset="0"/>
              <a:ea typeface="Calibri"/>
              <a:cs typeface="Segoe UI" panose="020B0502040204020203" pitchFamily="34" charset="0"/>
              <a:sym typeface="Calibri"/>
            </a:endParaRPr>
          </a:p>
        </p:txBody>
      </p:sp>
      <p:sp>
        <p:nvSpPr>
          <p:cNvPr id="2" name="Rectangle 1">
            <a:extLst>
              <a:ext uri="{FF2B5EF4-FFF2-40B4-BE49-F238E27FC236}">
                <a16:creationId xmlns:a16="http://schemas.microsoft.com/office/drawing/2014/main" id="{63676A8A-A2F8-0023-67E0-3C3D8A924113}"/>
              </a:ext>
            </a:extLst>
          </p:cNvPr>
          <p:cNvSpPr/>
          <p:nvPr/>
        </p:nvSpPr>
        <p:spPr>
          <a:xfrm>
            <a:off x="6207917" y="2596787"/>
            <a:ext cx="2536851" cy="922772"/>
          </a:xfrm>
          <a:prstGeom prst="rect">
            <a:avLst/>
          </a:prstGeom>
          <a:solidFill>
            <a:schemeClr val="bg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lvl="0" indent="0" algn="ctr" defTabSz="914400" rtl="0" eaLnBrk="1" fontAlgn="auto" latinLnBrk="0" hangingPunct="0">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Segoe UI" panose="020B0502040204020203" pitchFamily="34" charset="0"/>
              <a:ea typeface="Calibri"/>
              <a:cs typeface="Segoe UI" panose="020B0502040204020203" pitchFamily="34" charset="0"/>
              <a:sym typeface="Calibri"/>
            </a:endParaRPr>
          </a:p>
        </p:txBody>
      </p:sp>
      <p:sp>
        <p:nvSpPr>
          <p:cNvPr id="11" name="Rectangle 10">
            <a:extLst>
              <a:ext uri="{FF2B5EF4-FFF2-40B4-BE49-F238E27FC236}">
                <a16:creationId xmlns:a16="http://schemas.microsoft.com/office/drawing/2014/main" id="{978BE1ED-38F5-0906-4710-74EAAE97776C}"/>
              </a:ext>
            </a:extLst>
          </p:cNvPr>
          <p:cNvSpPr/>
          <p:nvPr/>
        </p:nvSpPr>
        <p:spPr>
          <a:xfrm>
            <a:off x="834334" y="2586892"/>
            <a:ext cx="2521042" cy="922772"/>
          </a:xfrm>
          <a:prstGeom prst="rect">
            <a:avLst/>
          </a:prstGeom>
          <a:solidFill>
            <a:schemeClr val="bg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lvl="0" indent="0" algn="ctr" defTabSz="914400" rtl="0" eaLnBrk="1" fontAlgn="auto" latinLnBrk="0" hangingPunct="0">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Segoe UI" panose="020B0502040204020203" pitchFamily="34" charset="0"/>
              <a:ea typeface="Calibri"/>
              <a:cs typeface="Segoe UI" panose="020B0502040204020203" pitchFamily="34" charset="0"/>
              <a:sym typeface="Calibri"/>
            </a:endParaRPr>
          </a:p>
        </p:txBody>
      </p:sp>
      <p:sp>
        <p:nvSpPr>
          <p:cNvPr id="15" name="Title 14">
            <a:extLst>
              <a:ext uri="{FF2B5EF4-FFF2-40B4-BE49-F238E27FC236}">
                <a16:creationId xmlns:a16="http://schemas.microsoft.com/office/drawing/2014/main" id="{658A66A6-0AD9-867F-9968-91DE8CE2F0E1}"/>
              </a:ext>
            </a:extLst>
          </p:cNvPr>
          <p:cNvSpPr>
            <a:spLocks noGrp="1"/>
          </p:cNvSpPr>
          <p:nvPr>
            <p:ph type="title"/>
          </p:nvPr>
        </p:nvSpPr>
        <p:spPr>
          <a:xfrm>
            <a:off x="375917" y="306898"/>
            <a:ext cx="10880662" cy="810853"/>
          </a:xfrm>
        </p:spPr>
        <p:txBody>
          <a:bodyPr>
            <a:normAutofit/>
          </a:bodyPr>
          <a:lstStyle/>
          <a:p>
            <a:r>
              <a:rPr lang="en-US" sz="3200" dirty="0">
                <a:latin typeface="Segoe UI Semibold"/>
                <a:cs typeface="Segoe UI Semibold"/>
              </a:rPr>
              <a:t>When foot protection is required:</a:t>
            </a:r>
            <a:endParaRPr lang="en-US" sz="3200" dirty="0"/>
          </a:p>
        </p:txBody>
      </p:sp>
      <p:sp>
        <p:nvSpPr>
          <p:cNvPr id="3" name="Text Placeholder 2">
            <a:extLst>
              <a:ext uri="{FF2B5EF4-FFF2-40B4-BE49-F238E27FC236}">
                <a16:creationId xmlns:a16="http://schemas.microsoft.com/office/drawing/2014/main" id="{AF37C32E-B924-F863-BB76-CE477986A75D}"/>
              </a:ext>
            </a:extLst>
          </p:cNvPr>
          <p:cNvSpPr>
            <a:spLocks noGrp="1"/>
          </p:cNvSpPr>
          <p:nvPr>
            <p:ph type="body" sz="quarter" idx="21"/>
          </p:nvPr>
        </p:nvSpPr>
        <p:spPr>
          <a:xfrm>
            <a:off x="833096" y="3268601"/>
            <a:ext cx="2510775" cy="2354653"/>
          </a:xfrm>
        </p:spPr>
        <p:txBody>
          <a:bodyPr vert="horz" lIns="91440" tIns="45720" rIns="91440" bIns="45720" rtlCol="0" anchor="t">
            <a:normAutofit/>
          </a:bodyPr>
          <a:lstStyle/>
          <a:p>
            <a:pPr marL="0" indent="0">
              <a:buNone/>
            </a:pPr>
            <a:r>
              <a:rPr lang="en-US" sz="1200" dirty="0">
                <a:latin typeface="Segoe UI"/>
                <a:cs typeface="Segoe UI"/>
              </a:rPr>
              <a:t>If you deal with chemicals, corrosive substances, or biohazards, you are often required to wear foot protection to prevent exposure to harmful substances. </a:t>
            </a:r>
            <a:endParaRPr lang="en-US" sz="1200" dirty="0"/>
          </a:p>
          <a:p>
            <a:pPr marL="0" indent="0">
              <a:buNone/>
            </a:pPr>
            <a:r>
              <a:rPr lang="en-US" sz="1200" dirty="0">
                <a:latin typeface="Segoe UI"/>
                <a:cs typeface="Segoe UI"/>
              </a:rPr>
              <a:t>Chemical-resistant boots can provide a barrier against splashes, spills, or leaks that could otherwise cause skin damage or contamination.</a:t>
            </a:r>
          </a:p>
        </p:txBody>
      </p:sp>
      <p:sp>
        <p:nvSpPr>
          <p:cNvPr id="4" name="Text Placeholder 3">
            <a:extLst>
              <a:ext uri="{FF2B5EF4-FFF2-40B4-BE49-F238E27FC236}">
                <a16:creationId xmlns:a16="http://schemas.microsoft.com/office/drawing/2014/main" id="{E0A0D2C0-D1EC-AAAA-940D-45A3F93360AF}"/>
              </a:ext>
            </a:extLst>
          </p:cNvPr>
          <p:cNvSpPr>
            <a:spLocks noGrp="1"/>
          </p:cNvSpPr>
          <p:nvPr>
            <p:ph type="body" sz="quarter" idx="22"/>
          </p:nvPr>
        </p:nvSpPr>
        <p:spPr>
          <a:xfrm>
            <a:off x="3539361" y="3310689"/>
            <a:ext cx="2495402" cy="2389405"/>
          </a:xfrm>
        </p:spPr>
        <p:txBody>
          <a:bodyPr vert="horz" lIns="91440" tIns="45720" rIns="91440" bIns="45720" rtlCol="0" anchor="t">
            <a:normAutofit/>
          </a:bodyPr>
          <a:lstStyle/>
          <a:p>
            <a:pPr marL="0" indent="0">
              <a:buNone/>
            </a:pPr>
            <a:r>
              <a:rPr lang="en-US" sz="1200" dirty="0">
                <a:latin typeface="Segoe UI"/>
                <a:cs typeface="Segoe UI"/>
              </a:rPr>
              <a:t>Objects falling from heights or rolling on the ground can pose a significant danger to the feet. </a:t>
            </a:r>
            <a:endParaRPr lang="en-US" sz="1200" dirty="0"/>
          </a:p>
          <a:p>
            <a:pPr marL="0" indent="0">
              <a:buNone/>
            </a:pPr>
            <a:r>
              <a:rPr lang="en-US" sz="1200" dirty="0">
                <a:latin typeface="Segoe UI"/>
                <a:cs typeface="Segoe UI"/>
              </a:rPr>
              <a:t>If your job involves dealing with falling or rolling objects, safety shoes or boots with reinforced toes and sturdy soles can help protect against injuries such as fractures, crushes, or punctures.</a:t>
            </a:r>
            <a:endParaRPr lang="en-US" altLang="en-FI" sz="1200" dirty="0">
              <a:latin typeface="Segoe UI"/>
              <a:cs typeface="Segoe UI"/>
            </a:endParaRPr>
          </a:p>
        </p:txBody>
      </p:sp>
      <p:sp>
        <p:nvSpPr>
          <p:cNvPr id="5" name="Text Placeholder 4">
            <a:extLst>
              <a:ext uri="{FF2B5EF4-FFF2-40B4-BE49-F238E27FC236}">
                <a16:creationId xmlns:a16="http://schemas.microsoft.com/office/drawing/2014/main" id="{14AEEE5D-38D1-42F5-0F24-DF6564687A48}"/>
              </a:ext>
            </a:extLst>
          </p:cNvPr>
          <p:cNvSpPr>
            <a:spLocks noGrp="1"/>
          </p:cNvSpPr>
          <p:nvPr>
            <p:ph type="body" sz="quarter" idx="23"/>
          </p:nvPr>
        </p:nvSpPr>
        <p:spPr>
          <a:xfrm>
            <a:off x="6226905" y="3310689"/>
            <a:ext cx="2510695" cy="2389405"/>
          </a:xfrm>
        </p:spPr>
        <p:txBody>
          <a:bodyPr vert="horz" lIns="91440" tIns="45720" rIns="91440" bIns="45720" rtlCol="0" anchor="t">
            <a:normAutofit/>
          </a:bodyPr>
          <a:lstStyle/>
          <a:p>
            <a:pPr marL="0" indent="0">
              <a:buNone/>
            </a:pPr>
            <a:r>
              <a:rPr lang="en-US" sz="1200" dirty="0">
                <a:latin typeface="Segoe UI"/>
                <a:cs typeface="Segoe UI"/>
              </a:rPr>
              <a:t>Workplaces with heavy machinery or equipment require foot protection.</a:t>
            </a:r>
          </a:p>
          <a:p>
            <a:pPr marL="0" indent="0">
              <a:buNone/>
            </a:pPr>
            <a:r>
              <a:rPr lang="en-US" sz="1200" dirty="0">
                <a:latin typeface="Segoe UI"/>
                <a:cs typeface="Segoe UI"/>
              </a:rPr>
              <a:t>Steel-toed boots or safety shoes with metatarsal guards can shield the feet from impact, crushing, or  compression injuries that may result from accidental contact with heavy objects or machinery.</a:t>
            </a:r>
            <a:endParaRPr lang="en-US" altLang="en-FI" sz="1200" dirty="0">
              <a:latin typeface="Segoe UI"/>
              <a:cs typeface="Segoe UI"/>
            </a:endParaRPr>
          </a:p>
        </p:txBody>
      </p:sp>
      <p:pic>
        <p:nvPicPr>
          <p:cNvPr id="20" name="Picture 19" descr="A person in a hazmat suit and safety shoes&#10;">
            <a:extLst>
              <a:ext uri="{FF2B5EF4-FFF2-40B4-BE49-F238E27FC236}">
                <a16:creationId xmlns:a16="http://schemas.microsoft.com/office/drawing/2014/main" id="{5FF14C17-2EAB-CC46-DE92-C6FFB3645041}"/>
              </a:ext>
            </a:extLst>
          </p:cNvPr>
          <p:cNvPicPr>
            <a:picLocks noChangeAspect="1"/>
          </p:cNvPicPr>
          <p:nvPr/>
        </p:nvPicPr>
        <p:blipFill rotWithShape="1">
          <a:blip r:embed="rId3">
            <a:extLst>
              <a:ext uri="{28A0092B-C50C-407E-A947-70E740481C1C}">
                <a14:useLocalDpi xmlns:a14="http://schemas.microsoft.com/office/drawing/2010/main" val="0"/>
              </a:ext>
            </a:extLst>
          </a:blip>
          <a:srcRect t="6524" b="12325"/>
          <a:stretch/>
        </p:blipFill>
        <p:spPr>
          <a:xfrm>
            <a:off x="835346" y="1113756"/>
            <a:ext cx="2519018" cy="1350130"/>
          </a:xfrm>
          <a:prstGeom prst="rect">
            <a:avLst/>
          </a:prstGeom>
        </p:spPr>
      </p:pic>
      <p:pic>
        <p:nvPicPr>
          <p:cNvPr id="24" name="Picture 23" descr="A person wearing safety shoes standing by a pallet jack wheels.">
            <a:extLst>
              <a:ext uri="{FF2B5EF4-FFF2-40B4-BE49-F238E27FC236}">
                <a16:creationId xmlns:a16="http://schemas.microsoft.com/office/drawing/2014/main" id="{2FF446CC-5282-13FD-1458-5A3CDAEA2F5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26145" y="1119630"/>
            <a:ext cx="2522060" cy="1341484"/>
          </a:xfrm>
          <a:prstGeom prst="rect">
            <a:avLst/>
          </a:prstGeom>
        </p:spPr>
      </p:pic>
      <p:sp>
        <p:nvSpPr>
          <p:cNvPr id="7" name="TextBox 6">
            <a:extLst>
              <a:ext uri="{FF2B5EF4-FFF2-40B4-BE49-F238E27FC236}">
                <a16:creationId xmlns:a16="http://schemas.microsoft.com/office/drawing/2014/main" id="{FBCFA4C6-83CA-AF77-706B-0E6B1BC8A510}"/>
              </a:ext>
            </a:extLst>
          </p:cNvPr>
          <p:cNvSpPr txBox="1"/>
          <p:nvPr/>
        </p:nvSpPr>
        <p:spPr>
          <a:xfrm>
            <a:off x="1031018" y="2683878"/>
            <a:ext cx="2129157" cy="52322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pPr marL="0" marR="0" lvl="0" indent="0" algn="ctr" defTabSz="914400" rtl="0" eaLnBrk="1" fontAlgn="auto" latinLnBrk="0" hangingPunct="0">
              <a:lnSpc>
                <a:spcPct val="100000"/>
              </a:lnSpc>
              <a:spcBef>
                <a:spcPts val="0"/>
              </a:spcBef>
              <a:spcAft>
                <a:spcPts val="0"/>
              </a:spcAft>
              <a:buClrTx/>
              <a:buSzTx/>
              <a:buFontTx/>
              <a:buNone/>
              <a:tabLst/>
              <a:defRPr/>
            </a:pPr>
            <a:r>
              <a:rPr lang="en-US" sz="1400" b="1" kern="0" dirty="0">
                <a:solidFill>
                  <a:srgbClr val="000000"/>
                </a:solidFill>
                <a:latin typeface="Segoe UI Semibold" panose="020B0702040204020203" pitchFamily="34" charset="0"/>
                <a:cs typeface="Segoe UI Semibold" panose="020B0702040204020203" pitchFamily="34" charset="0"/>
                <a:sym typeface="Calibri"/>
              </a:rPr>
              <a:t>Hazardous materials or substances</a:t>
            </a:r>
            <a:endParaRPr lang="en-US" sz="1400" b="1" kern="0" dirty="0">
              <a:solidFill>
                <a:srgbClr val="000000"/>
              </a:solidFill>
              <a:latin typeface="Segoe UI Semibold" panose="020B0702040204020203" pitchFamily="34" charset="0"/>
              <a:cs typeface="Segoe UI Semibold" panose="020B0702040204020203" pitchFamily="34" charset="0"/>
            </a:endParaRPr>
          </a:p>
        </p:txBody>
      </p:sp>
      <p:sp>
        <p:nvSpPr>
          <p:cNvPr id="21" name="TextBox 20">
            <a:extLst>
              <a:ext uri="{FF2B5EF4-FFF2-40B4-BE49-F238E27FC236}">
                <a16:creationId xmlns:a16="http://schemas.microsoft.com/office/drawing/2014/main" id="{7CD4363F-2E13-82EC-DAD1-338FEF6A6396}"/>
              </a:ext>
            </a:extLst>
          </p:cNvPr>
          <p:cNvSpPr txBox="1"/>
          <p:nvPr/>
        </p:nvSpPr>
        <p:spPr>
          <a:xfrm>
            <a:off x="3508508" y="2665269"/>
            <a:ext cx="2526180" cy="307777"/>
          </a:xfrm>
          <a:prstGeom prst="rect">
            <a:avLst/>
          </a:prstGeom>
          <a:solidFill>
            <a:schemeClr val="bg1"/>
          </a:solidFill>
          <a:ln w="12700" cap="flat">
            <a:solidFill>
              <a:schemeClr val="bg1"/>
            </a:solid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pPr algn="ctr">
              <a:defRPr/>
            </a:pPr>
            <a:r>
              <a:rPr lang="en-US" sz="1400" b="1" kern="0" dirty="0">
                <a:solidFill>
                  <a:srgbClr val="000000"/>
                </a:solidFill>
                <a:latin typeface="Segoe UI Semibold"/>
                <a:cs typeface="Segoe UI Semibold"/>
                <a:sym typeface="Calibri"/>
              </a:rPr>
              <a:t>Falling or rolling objects</a:t>
            </a:r>
            <a:endParaRPr lang="en-US" sz="1400" b="1" kern="0" dirty="0">
              <a:solidFill>
                <a:srgbClr val="000000"/>
              </a:solidFill>
              <a:latin typeface="Segoe UI Semibold"/>
              <a:cs typeface="Segoe UI Semibold"/>
            </a:endParaRPr>
          </a:p>
        </p:txBody>
      </p:sp>
      <p:pic>
        <p:nvPicPr>
          <p:cNvPr id="28" name="Picture 27" descr="A person climbing an electric pole wearing safety shoes">
            <a:extLst>
              <a:ext uri="{FF2B5EF4-FFF2-40B4-BE49-F238E27FC236}">
                <a16:creationId xmlns:a16="http://schemas.microsoft.com/office/drawing/2014/main" id="{8392118F-5194-B532-FE95-76D92F9F7E57}"/>
              </a:ext>
            </a:extLst>
          </p:cNvPr>
          <p:cNvPicPr>
            <a:picLocks noChangeAspect="1"/>
          </p:cNvPicPr>
          <p:nvPr/>
        </p:nvPicPr>
        <p:blipFill rotWithShape="1">
          <a:blip r:embed="rId5">
            <a:extLst>
              <a:ext uri="{28A0092B-C50C-407E-A947-70E740481C1C}">
                <a14:useLocalDpi xmlns:a14="http://schemas.microsoft.com/office/drawing/2010/main" val="0"/>
              </a:ext>
            </a:extLst>
          </a:blip>
          <a:srcRect l="1954" t="7000" r="14984" b="10119"/>
          <a:stretch/>
        </p:blipFill>
        <p:spPr>
          <a:xfrm>
            <a:off x="8907115" y="1112126"/>
            <a:ext cx="2524451" cy="1378207"/>
          </a:xfrm>
          <a:prstGeom prst="rect">
            <a:avLst/>
          </a:prstGeom>
        </p:spPr>
      </p:pic>
      <p:sp>
        <p:nvSpPr>
          <p:cNvPr id="26" name="TextBox 25">
            <a:extLst>
              <a:ext uri="{FF2B5EF4-FFF2-40B4-BE49-F238E27FC236}">
                <a16:creationId xmlns:a16="http://schemas.microsoft.com/office/drawing/2014/main" id="{E4EA735F-93AB-E125-2249-BC375565C399}"/>
              </a:ext>
            </a:extLst>
          </p:cNvPr>
          <p:cNvSpPr txBox="1"/>
          <p:nvPr/>
        </p:nvSpPr>
        <p:spPr>
          <a:xfrm>
            <a:off x="8905679" y="2665269"/>
            <a:ext cx="2527241" cy="307777"/>
          </a:xfrm>
          <a:prstGeom prst="rect">
            <a:avLst/>
          </a:prstGeom>
          <a:solidFill>
            <a:schemeClr val="bg1"/>
          </a:solidFill>
          <a:ln w="12700" cap="flat">
            <a:solidFill>
              <a:schemeClr val="bg1"/>
            </a:solid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pPr marL="0" marR="0" lvl="0" indent="0" algn="ctr" defTabSz="914400" rtl="0" eaLnBrk="1" fontAlgn="auto" latinLnBrk="0" hangingPunct="0">
              <a:lnSpc>
                <a:spcPct val="100000"/>
              </a:lnSpc>
              <a:spcBef>
                <a:spcPts val="0"/>
              </a:spcBef>
              <a:spcAft>
                <a:spcPts val="0"/>
              </a:spcAft>
              <a:buClrTx/>
              <a:buSzTx/>
              <a:buFontTx/>
              <a:buNone/>
              <a:tabLst/>
              <a:defRPr/>
            </a:pPr>
            <a:r>
              <a:rPr lang="en-US" sz="1400" b="1" kern="0" dirty="0">
                <a:latin typeface="Segoe UI Semibold"/>
                <a:cs typeface="Segoe UI"/>
              </a:rPr>
              <a:t>Electrical hazards</a:t>
            </a:r>
          </a:p>
        </p:txBody>
      </p:sp>
      <p:pic>
        <p:nvPicPr>
          <p:cNvPr id="34" name="Picture 33" descr="A picture containing person, clothing, blue-collar worker, operating a forklift while wearing safety shoes">
            <a:extLst>
              <a:ext uri="{FF2B5EF4-FFF2-40B4-BE49-F238E27FC236}">
                <a16:creationId xmlns:a16="http://schemas.microsoft.com/office/drawing/2014/main" id="{E6542EB4-C8A8-FCC4-9514-F6DA925D6307}"/>
              </a:ext>
            </a:extLst>
          </p:cNvPr>
          <p:cNvPicPr>
            <a:picLocks noChangeAspect="1"/>
          </p:cNvPicPr>
          <p:nvPr/>
        </p:nvPicPr>
        <p:blipFill rotWithShape="1">
          <a:blip r:embed="rId6">
            <a:extLst>
              <a:ext uri="{28A0092B-C50C-407E-A947-70E740481C1C}">
                <a14:useLocalDpi xmlns:a14="http://schemas.microsoft.com/office/drawing/2010/main" val="0"/>
              </a:ext>
            </a:extLst>
          </a:blip>
          <a:srcRect l="394" t="16535" r="-394" b="28740"/>
          <a:stretch/>
        </p:blipFill>
        <p:spPr>
          <a:xfrm>
            <a:off x="6226692" y="1104192"/>
            <a:ext cx="2522944" cy="1375273"/>
          </a:xfrm>
          <a:prstGeom prst="rect">
            <a:avLst/>
          </a:prstGeom>
        </p:spPr>
      </p:pic>
      <p:sp>
        <p:nvSpPr>
          <p:cNvPr id="25" name="TextBox 24">
            <a:extLst>
              <a:ext uri="{FF2B5EF4-FFF2-40B4-BE49-F238E27FC236}">
                <a16:creationId xmlns:a16="http://schemas.microsoft.com/office/drawing/2014/main" id="{BDDA122A-E574-197B-9E25-73C26B158D18}"/>
              </a:ext>
            </a:extLst>
          </p:cNvPr>
          <p:cNvSpPr txBox="1"/>
          <p:nvPr/>
        </p:nvSpPr>
        <p:spPr>
          <a:xfrm>
            <a:off x="6207170" y="2635580"/>
            <a:ext cx="2530430" cy="523220"/>
          </a:xfrm>
          <a:prstGeom prst="rect">
            <a:avLst/>
          </a:prstGeom>
          <a:solidFill>
            <a:schemeClr val="bg1"/>
          </a:solidFill>
          <a:ln w="12700" cap="flat">
            <a:solidFill>
              <a:schemeClr val="bg1"/>
            </a:solid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pPr marL="0" marR="0" lvl="0" indent="0" algn="ctr" defTabSz="914400">
              <a:lnSpc>
                <a:spcPct val="100000"/>
              </a:lnSpc>
              <a:spcBef>
                <a:spcPts val="0"/>
              </a:spcBef>
              <a:spcAft>
                <a:spcPts val="0"/>
              </a:spcAft>
              <a:buClrTx/>
              <a:buSzTx/>
              <a:buFontTx/>
              <a:buNone/>
              <a:tabLst/>
              <a:defRPr/>
            </a:pPr>
            <a:r>
              <a:rPr lang="en-US" sz="1400" b="1" kern="0" dirty="0">
                <a:solidFill>
                  <a:srgbClr val="000000"/>
                </a:solidFill>
                <a:latin typeface="Segoe UI Semibold"/>
                <a:cs typeface="Segoe UI"/>
                <a:sym typeface="Calibri"/>
              </a:rPr>
              <a:t>Heavy machinery and equipment</a:t>
            </a:r>
            <a:endParaRPr lang="en-US" sz="1400" dirty="0">
              <a:latin typeface="Segoe UI Semibold"/>
              <a:cs typeface="Segoe UI Semibold"/>
            </a:endParaRPr>
          </a:p>
        </p:txBody>
      </p:sp>
      <p:sp>
        <p:nvSpPr>
          <p:cNvPr id="36" name="Rectangle 2">
            <a:extLst>
              <a:ext uri="{FF2B5EF4-FFF2-40B4-BE49-F238E27FC236}">
                <a16:creationId xmlns:a16="http://schemas.microsoft.com/office/drawing/2014/main" id="{460A48CA-AA5D-5FAB-D88C-9620DDD5A9A0}"/>
              </a:ext>
            </a:extLst>
          </p:cNvPr>
          <p:cNvSpPr>
            <a:spLocks noChangeArrowheads="1"/>
          </p:cNvSpPr>
          <p:nvPr/>
        </p:nvSpPr>
        <p:spPr bwMode="auto">
          <a:xfrm>
            <a:off x="8947803" y="3315995"/>
            <a:ext cx="2411101" cy="22334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90000"/>
              </a:lnSpc>
              <a:spcBef>
                <a:spcPts val="1000"/>
              </a:spcBef>
            </a:pPr>
            <a:r>
              <a:rPr lang="en-US" altLang="en-US" sz="1200" dirty="0">
                <a:latin typeface="Segoe UI"/>
                <a:cs typeface="Segoe UI"/>
              </a:rPr>
              <a:t>Electrical work and exposure to live wires pose a risk of electrical shocks or electrocution. </a:t>
            </a:r>
            <a:endParaRPr lang="en-US" altLang="en-US" sz="1200" dirty="0">
              <a:latin typeface="Segoe UI" panose="020B0502040204020203" pitchFamily="34" charset="0"/>
              <a:cs typeface="Segoe UI" panose="020B0502040204020203" pitchFamily="34" charset="0"/>
            </a:endParaRPr>
          </a:p>
          <a:p>
            <a:pPr eaLnBrk="1" hangingPunct="1">
              <a:lnSpc>
                <a:spcPct val="90000"/>
              </a:lnSpc>
              <a:spcBef>
                <a:spcPts val="1000"/>
              </a:spcBef>
            </a:pPr>
            <a:r>
              <a:rPr lang="en-US" altLang="en-US" sz="1200" dirty="0">
                <a:latin typeface="Segoe UI"/>
                <a:cs typeface="Segoe UI"/>
              </a:rPr>
              <a:t>Electrically insulating footwear, such as dielectric boots, is necessary to prevent electrical current from passing through the feet and into the body. This offers protection against electrical accidents and maintains electrical safety protocols.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0" name="TextBox 39">
            <a:extLst>
              <a:ext uri="{FF2B5EF4-FFF2-40B4-BE49-F238E27FC236}">
                <a16:creationId xmlns:a16="http://schemas.microsoft.com/office/drawing/2014/main" id="{D4912AB2-0A6E-CC45-E676-E72B73BF108E}"/>
              </a:ext>
            </a:extLst>
          </p:cNvPr>
          <p:cNvSpPr txBox="1"/>
          <p:nvPr/>
        </p:nvSpPr>
        <p:spPr>
          <a:xfrm>
            <a:off x="1" y="5539531"/>
            <a:ext cx="11426642" cy="338554"/>
          </a:xfrm>
          <a:prstGeom prst="rect">
            <a:avLst/>
          </a:prstGeom>
          <a:solidFill>
            <a:srgbClr val="FFC000"/>
          </a:solidFill>
        </p:spPr>
        <p:txBody>
          <a:bodyPr wrap="square" lIns="91440" tIns="45720" rIns="91440" bIns="45720" anchor="t">
            <a:spAutoFit/>
          </a:bodyPr>
          <a:lstStyle/>
          <a:p>
            <a:pPr marL="0" indent="0" algn="ctr">
              <a:buNone/>
            </a:pPr>
            <a:r>
              <a:rPr lang="en-US" sz="1600" dirty="0">
                <a:latin typeface="Segoe UI"/>
                <a:cs typeface="Segoe UI Semibold"/>
              </a:rPr>
              <a:t>Contact your local OHS team to see if foot protection is required for your job. Email us at </a:t>
            </a:r>
            <a:r>
              <a:rPr lang="en-US" sz="1600" dirty="0">
                <a:latin typeface="Segoe UI Semibold"/>
                <a:cs typeface="Segoe UI Semibold"/>
              </a:rPr>
              <a:t>ASKOHS@Microsoft.com</a:t>
            </a:r>
          </a:p>
        </p:txBody>
      </p:sp>
    </p:spTree>
    <p:extLst>
      <p:ext uri="{BB962C8B-B14F-4D97-AF65-F5344CB8AC3E}">
        <p14:creationId xmlns:p14="http://schemas.microsoft.com/office/powerpoint/2010/main" val="27913783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4C7FEF5324AFC4B95288B82912D0F51" ma:contentTypeVersion="9" ma:contentTypeDescription="Create a new document." ma:contentTypeScope="" ma:versionID="80ddc962b6db6f8c85a5553a64085466">
  <xsd:schema xmlns:xsd="http://www.w3.org/2001/XMLSchema" xmlns:xs="http://www.w3.org/2001/XMLSchema" xmlns:p="http://schemas.microsoft.com/office/2006/metadata/properties" xmlns:ns1="http://schemas.microsoft.com/sharepoint/v3" xmlns:ns2="6d78d3f8-3e32-4f60-8aaa-4620e3982db2" targetNamespace="http://schemas.microsoft.com/office/2006/metadata/properties" ma:root="true" ma:fieldsID="e80f7a7f92e36799953a9ea096e82254" ns1:_="" ns2:_="">
    <xsd:import namespace="http://schemas.microsoft.com/sharepoint/v3"/>
    <xsd:import namespace="6d78d3f8-3e32-4f60-8aaa-4620e3982db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OCR" minOccurs="0"/>
                <xsd:element ref="ns2:MediaServiceGenerationTime" minOccurs="0"/>
                <xsd:element ref="ns2:MediaServiceEventHashCode"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d78d3f8-3e32-4f60-8aaa-4620e3982d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B38459C-3767-40C3-B2AA-2BB4FDA8F70C}">
  <ds:schemaRefs>
    <ds:schemaRef ds:uri="http://schemas.microsoft.com/office/2006/documentManagement/types"/>
    <ds:schemaRef ds:uri="http://purl.org/dc/elements/1.1/"/>
    <ds:schemaRef ds:uri="http://purl.org/dc/dcmitype/"/>
    <ds:schemaRef ds:uri="http://schemas.microsoft.com/office/infopath/2007/PartnerControls"/>
    <ds:schemaRef ds:uri="http://schemas.microsoft.com/office/2006/metadata/properties"/>
    <ds:schemaRef ds:uri="http://www.w3.org/XML/1998/namespace"/>
    <ds:schemaRef ds:uri="http://purl.org/dc/terms/"/>
    <ds:schemaRef ds:uri="http://schemas.openxmlformats.org/package/2006/metadata/core-properties"/>
    <ds:schemaRef ds:uri="230e9df3-be65-4c73-a93b-d1236ebd677e"/>
    <ds:schemaRef ds:uri="1b08ac3b-dfaf-4d00-bc56-d65b4c9afbff"/>
    <ds:schemaRef ds:uri="ec3030aa-4b04-46b5-86ff-52468eae30b5"/>
    <ds:schemaRef ds:uri="http://schemas.microsoft.com/sharepoint/v3"/>
  </ds:schemaRefs>
</ds:datastoreItem>
</file>

<file path=customXml/itemProps2.xml><?xml version="1.0" encoding="utf-8"?>
<ds:datastoreItem xmlns:ds="http://schemas.openxmlformats.org/officeDocument/2006/customXml" ds:itemID="{694DCD89-CF7D-488E-A9F4-A71E044F7F86}">
  <ds:schemaRefs>
    <ds:schemaRef ds:uri="http://schemas.microsoft.com/sharepoint/v3/contenttype/forms"/>
  </ds:schemaRefs>
</ds:datastoreItem>
</file>

<file path=customXml/itemProps3.xml><?xml version="1.0" encoding="utf-8"?>
<ds:datastoreItem xmlns:ds="http://schemas.openxmlformats.org/officeDocument/2006/customXml" ds:itemID="{1175790E-8D92-4C04-8CEA-6E8C08938010}"/>
</file>

<file path=docMetadata/LabelInfo.xml><?xml version="1.0" encoding="utf-8"?>
<clbl:labelList xmlns:clbl="http://schemas.microsoft.com/office/2020/mipLabelMetadata">
  <clbl:label id="{f42aa342-8706-4288-bd11-ebb85995028c}" enabled="1" method="Privileged" siteId="{72f988bf-86f1-41af-91ab-2d7cd011db47}" removed="0"/>
</clbl:labelList>
</file>

<file path=docProps/app.xml><?xml version="1.0" encoding="utf-8"?>
<Properties xmlns="http://schemas.openxmlformats.org/officeDocument/2006/extended-properties" xmlns:vt="http://schemas.openxmlformats.org/officeDocument/2006/docPropsVTypes">
  <TotalTime>2</TotalTime>
  <Words>380</Words>
  <Application>Microsoft Office PowerPoint</Application>
  <PresentationFormat>Widescreen</PresentationFormat>
  <Paragraphs>21</Paragraphs>
  <Slides>2</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Arial</vt:lpstr>
      <vt:lpstr>Calibri</vt:lpstr>
      <vt:lpstr>Calibri Light</vt:lpstr>
      <vt:lpstr>Noto Sans</vt:lpstr>
      <vt:lpstr>Segoe UI</vt:lpstr>
      <vt:lpstr>Segoe UI Semibold</vt:lpstr>
      <vt:lpstr>Office Theme</vt:lpstr>
      <vt:lpstr>Foot Protection</vt:lpstr>
      <vt:lpstr>When foot protection is required: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Foot Protection</dc:title>
  <dc:creator>Hossein Motabar (SGS NORTH AMERICA INC)</dc:creator>
  <cp:lastModifiedBy>Amanda Cote</cp:lastModifiedBy>
  <cp:revision>157</cp:revision>
  <dcterms:created xsi:type="dcterms:W3CDTF">2023-05-30T07:09:06Z</dcterms:created>
  <dcterms:modified xsi:type="dcterms:W3CDTF">2023-08-08T20:31:10Z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0x010100A4C7FEF5324AFC4B95288B82912D0F51</vt:lpwstr>
  </property>
  <property fmtid="{D5CDD505-2E9C-101B-9397-08002B2CF9AE}" pid="3" name="MediaServiceImageTags">
    <vt:lpwstr/>
  </property>
</Properties>
</file>