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147471289" r:id="rId5"/>
    <p:sldId id="2147471372" r:id="rId6"/>
    <p:sldId id="2147471373" r:id="rId7"/>
    <p:sldId id="214747137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293422-D2F1-B23B-9027-6D7E182C5043}" name="Teresa McDiffett-Mahaffey (SGS NORTH AMERICA INC)" initials="TI" userId="S::v-teresamc@microsoft.com::8960e60a-ff03-4e97-9db0-54a16d8fac7c" providerId="AD"/>
  <p188:author id="{50F55339-DBE9-EF4E-2099-332A7621F483}" name="Amanda Cote" initials="AC" userId="S::amandacote@microsoft.com::af632bbb-4353-4e37-88d9-b54dff96c9ae" providerId="AD"/>
  <p188:author id="{9973978E-FB6D-5F3E-6580-DDE8B138A4CB}" name="Christopher Hawley (Waggener Edstrom Worldwide, In)" initials="CI" userId="S::v-chawley@microsoft.com::f4145355-bf7a-40f2-b932-a4a45c7dc37d" providerId="AD"/>
  <p188:author id="{C18D8DCE-CE0E-7D45-C373-41FEF06FC965}" name="Kirsten Klieman" initials="KK" userId="S::v-kklieman@microsoft.com::dab51c35-601c-4e31-8350-8dfc1eb3436a" providerId="AD"/>
  <p188:author id="{400371F5-803E-B4AD-81A6-E2DE8AA09434}" name="Brianne Pruitt" initials="BP" userId="S::v-bpruitt@microsoft.com::14bb6d65-1eaf-473e-a5c5-41ee6910306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0" d="100"/>
          <a:sy n="110" d="100"/>
        </p:scale>
        <p:origin x="63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r Hawley (Waggener Edstrom Worldwide, In)" userId="S::v-chawley@microsoft.com::f4145355-bf7a-40f2-b932-a4a45c7dc37d" providerId="AD" clId="Web-{4DA0053A-7013-49BE-B21B-D058CD7F1D1D}"/>
    <pc:docChg chg="mod modSld">
      <pc:chgData name="Christopher Hawley (Waggener Edstrom Worldwide, In)" userId="S::v-chawley@microsoft.com::f4145355-bf7a-40f2-b932-a4a45c7dc37d" providerId="AD" clId="Web-{4DA0053A-7013-49BE-B21B-D058CD7F1D1D}" dt="2023-06-22T21:16:26.716" v="49" actId="20577"/>
      <pc:docMkLst>
        <pc:docMk/>
      </pc:docMkLst>
      <pc:sldChg chg="modSp addCm">
        <pc:chgData name="Christopher Hawley (Waggener Edstrom Worldwide, In)" userId="S::v-chawley@microsoft.com::f4145355-bf7a-40f2-b932-a4a45c7dc37d" providerId="AD" clId="Web-{4DA0053A-7013-49BE-B21B-D058CD7F1D1D}" dt="2023-06-22T21:11:56.518" v="6" actId="20577"/>
        <pc:sldMkLst>
          <pc:docMk/>
          <pc:sldMk cId="3720278236" sldId="2147471289"/>
        </pc:sldMkLst>
        <pc:spChg chg="mod">
          <ac:chgData name="Christopher Hawley (Waggener Edstrom Worldwide, In)" userId="S::v-chawley@microsoft.com::f4145355-bf7a-40f2-b932-a4a45c7dc37d" providerId="AD" clId="Web-{4DA0053A-7013-49BE-B21B-D058CD7F1D1D}" dt="2023-06-22T21:11:56.518" v="6" actId="20577"/>
          <ac:spMkLst>
            <pc:docMk/>
            <pc:sldMk cId="3720278236" sldId="2147471289"/>
            <ac:spMk id="3" creationId="{D3267DAF-5AF2-CAE4-D4BE-F0009354033F}"/>
          </ac:spMkLst>
        </pc:spChg>
        <pc:extLst>
          <p:ext xmlns:p="http://schemas.openxmlformats.org/presentationml/2006/main" uri="{D6D511B9-2390-475A-947B-AFAB55BFBCF1}">
            <pc226:cmChg xmlns:pc226="http://schemas.microsoft.com/office/powerpoint/2022/06/main/command" chg="add">
              <pc226:chgData name="Christopher Hawley (Waggener Edstrom Worldwide, In)" userId="S::v-chawley@microsoft.com::f4145355-bf7a-40f2-b932-a4a45c7dc37d" providerId="AD" clId="Web-{4DA0053A-7013-49BE-B21B-D058CD7F1D1D}" dt="2023-06-22T21:11:54.080" v="5"/>
              <pc2:cmMkLst xmlns:pc2="http://schemas.microsoft.com/office/powerpoint/2019/9/main/command">
                <pc:docMk/>
                <pc:sldMk cId="3720278236" sldId="2147471289"/>
                <pc2:cmMk id="{B3A2EE90-592D-4899-BE8E-CC2B67B774DA}"/>
              </pc2:cmMkLst>
            </pc226:cmChg>
          </p:ext>
        </pc:extLst>
      </pc:sldChg>
      <pc:sldChg chg="modSp addCm">
        <pc:chgData name="Christopher Hawley (Waggener Edstrom Worldwide, In)" userId="S::v-chawley@microsoft.com::f4145355-bf7a-40f2-b932-a4a45c7dc37d" providerId="AD" clId="Web-{4DA0053A-7013-49BE-B21B-D058CD7F1D1D}" dt="2023-06-22T21:16:26.716" v="49" actId="20577"/>
        <pc:sldMkLst>
          <pc:docMk/>
          <pc:sldMk cId="3880174522" sldId="2147471371"/>
        </pc:sldMkLst>
        <pc:spChg chg="mod">
          <ac:chgData name="Christopher Hawley (Waggener Edstrom Worldwide, In)" userId="S::v-chawley@microsoft.com::f4145355-bf7a-40f2-b932-a4a45c7dc37d" providerId="AD" clId="Web-{4DA0053A-7013-49BE-B21B-D058CD7F1D1D}" dt="2023-06-22T21:16:26.716" v="49" actId="20577"/>
          <ac:spMkLst>
            <pc:docMk/>
            <pc:sldMk cId="3880174522" sldId="2147471371"/>
            <ac:spMk id="9" creationId="{AF405CC8-3155-7AC4-0989-1DAF11621397}"/>
          </ac:spMkLst>
        </pc:spChg>
        <pc:extLst>
          <p:ext xmlns:p="http://schemas.openxmlformats.org/presentationml/2006/main" uri="{D6D511B9-2390-475A-947B-AFAB55BFBCF1}">
            <pc226:cmChg xmlns:pc226="http://schemas.microsoft.com/office/powerpoint/2022/06/main/command" chg="add">
              <pc226:chgData name="Christopher Hawley (Waggener Edstrom Worldwide, In)" userId="S::v-chawley@microsoft.com::f4145355-bf7a-40f2-b932-a4a45c7dc37d" providerId="AD" clId="Web-{4DA0053A-7013-49BE-B21B-D058CD7F1D1D}" dt="2023-06-22T21:16:18.169" v="48"/>
              <pc2:cmMkLst xmlns:pc2="http://schemas.microsoft.com/office/powerpoint/2019/9/main/command">
                <pc:docMk/>
                <pc:sldMk cId="3880174522" sldId="2147471371"/>
                <pc2:cmMk id="{301D2733-C758-4976-8FC3-ECDB6F54C903}"/>
              </pc2:cmMkLst>
            </pc226:cmChg>
          </p:ext>
        </pc:extLst>
      </pc:sldChg>
      <pc:sldChg chg="modSp addCm">
        <pc:chgData name="Christopher Hawley (Waggener Edstrom Worldwide, In)" userId="S::v-chawley@microsoft.com::f4145355-bf7a-40f2-b932-a4a45c7dc37d" providerId="AD" clId="Web-{4DA0053A-7013-49BE-B21B-D058CD7F1D1D}" dt="2023-06-22T21:13:40.538" v="19" actId="20577"/>
        <pc:sldMkLst>
          <pc:docMk/>
          <pc:sldMk cId="1886014944" sldId="2147471372"/>
        </pc:sldMkLst>
        <pc:spChg chg="mod">
          <ac:chgData name="Christopher Hawley (Waggener Edstrom Worldwide, In)" userId="S::v-chawley@microsoft.com::f4145355-bf7a-40f2-b932-a4a45c7dc37d" providerId="AD" clId="Web-{4DA0053A-7013-49BE-B21B-D058CD7F1D1D}" dt="2023-06-22T21:12:54.333" v="13" actId="1076"/>
          <ac:spMkLst>
            <pc:docMk/>
            <pc:sldMk cId="1886014944" sldId="2147471372"/>
            <ac:spMk id="8" creationId="{F6C6C832-25DD-7CE0-20EC-5D14BFD0AE4F}"/>
          </ac:spMkLst>
        </pc:spChg>
        <pc:spChg chg="mod">
          <ac:chgData name="Christopher Hawley (Waggener Edstrom Worldwide, In)" userId="S::v-chawley@microsoft.com::f4145355-bf7a-40f2-b932-a4a45c7dc37d" providerId="AD" clId="Web-{4DA0053A-7013-49BE-B21B-D058CD7F1D1D}" dt="2023-06-22T21:13:40.538" v="19" actId="20577"/>
          <ac:spMkLst>
            <pc:docMk/>
            <pc:sldMk cId="1886014944" sldId="2147471372"/>
            <ac:spMk id="9" creationId="{AF405CC8-3155-7AC4-0989-1DAF11621397}"/>
          </ac:spMkLst>
        </pc:spChg>
        <pc:extLst>
          <p:ext xmlns:p="http://schemas.openxmlformats.org/presentationml/2006/main" uri="{D6D511B9-2390-475A-947B-AFAB55BFBCF1}">
            <pc226:cmChg xmlns:pc226="http://schemas.microsoft.com/office/powerpoint/2022/06/main/command" chg="add">
              <pc226:chgData name="Christopher Hawley (Waggener Edstrom Worldwide, In)" userId="S::v-chawley@microsoft.com::f4145355-bf7a-40f2-b932-a4a45c7dc37d" providerId="AD" clId="Web-{4DA0053A-7013-49BE-B21B-D058CD7F1D1D}" dt="2023-06-22T21:13:39.975" v="18"/>
              <pc2:cmMkLst xmlns:pc2="http://schemas.microsoft.com/office/powerpoint/2019/9/main/command">
                <pc:docMk/>
                <pc:sldMk cId="1886014944" sldId="2147471372"/>
                <pc2:cmMk id="{1398A423-7E99-4CF3-8B1D-5CD0D51D02A7}"/>
              </pc2:cmMkLst>
            </pc226:cmChg>
            <pc226:cmChg xmlns:pc226="http://schemas.microsoft.com/office/powerpoint/2022/06/main/command" chg="add">
              <pc226:chgData name="Christopher Hawley (Waggener Edstrom Worldwide, In)" userId="S::v-chawley@microsoft.com::f4145355-bf7a-40f2-b932-a4a45c7dc37d" providerId="AD" clId="Web-{4DA0053A-7013-49BE-B21B-D058CD7F1D1D}" dt="2023-06-22T21:13:07.693" v="14"/>
              <pc2:cmMkLst xmlns:pc2="http://schemas.microsoft.com/office/powerpoint/2019/9/main/command">
                <pc:docMk/>
                <pc:sldMk cId="1886014944" sldId="2147471372"/>
                <pc2:cmMk id="{82D1C582-E3AD-4971-8834-6CC3661DADAC}"/>
              </pc2:cmMkLst>
            </pc226:cmChg>
          </p:ext>
        </pc:extLst>
      </pc:sldChg>
      <pc:sldChg chg="modSp addCm">
        <pc:chgData name="Christopher Hawley (Waggener Edstrom Worldwide, In)" userId="S::v-chawley@microsoft.com::f4145355-bf7a-40f2-b932-a4a45c7dc37d" providerId="AD" clId="Web-{4DA0053A-7013-49BE-B21B-D058CD7F1D1D}" dt="2023-06-22T21:15:25.979" v="42"/>
        <pc:sldMkLst>
          <pc:docMk/>
          <pc:sldMk cId="410056755" sldId="2147471373"/>
        </pc:sldMkLst>
        <pc:spChg chg="mod">
          <ac:chgData name="Christopher Hawley (Waggener Edstrom Worldwide, In)" userId="S::v-chawley@microsoft.com::f4145355-bf7a-40f2-b932-a4a45c7dc37d" providerId="AD" clId="Web-{4DA0053A-7013-49BE-B21B-D058CD7F1D1D}" dt="2023-06-22T21:14:35.134" v="31" actId="20577"/>
          <ac:spMkLst>
            <pc:docMk/>
            <pc:sldMk cId="410056755" sldId="2147471373"/>
            <ac:spMk id="3" creationId="{36657B94-76F7-5F39-45BE-E2D2759C324E}"/>
          </ac:spMkLst>
        </pc:spChg>
        <pc:spChg chg="mod">
          <ac:chgData name="Christopher Hawley (Waggener Edstrom Worldwide, In)" userId="S::v-chawley@microsoft.com::f4145355-bf7a-40f2-b932-a4a45c7dc37d" providerId="AD" clId="Web-{4DA0053A-7013-49BE-B21B-D058CD7F1D1D}" dt="2023-06-22T21:12:29.254" v="10" actId="20577"/>
          <ac:spMkLst>
            <pc:docMk/>
            <pc:sldMk cId="410056755" sldId="2147471373"/>
            <ac:spMk id="5" creationId="{E1FD6DF8-FBEB-61E0-9957-BD3F6E1BD5D5}"/>
          </ac:spMkLst>
        </pc:spChg>
        <pc:spChg chg="mod">
          <ac:chgData name="Christopher Hawley (Waggener Edstrom Worldwide, In)" userId="S::v-chawley@microsoft.com::f4145355-bf7a-40f2-b932-a4a45c7dc37d" providerId="AD" clId="Web-{4DA0053A-7013-49BE-B21B-D058CD7F1D1D}" dt="2023-06-22T21:15:14.104" v="41" actId="20577"/>
          <ac:spMkLst>
            <pc:docMk/>
            <pc:sldMk cId="410056755" sldId="2147471373"/>
            <ac:spMk id="6" creationId="{81EC9ADC-D24A-2D51-3680-DD7C44639CB8}"/>
          </ac:spMkLst>
        </pc:spChg>
        <pc:spChg chg="mod">
          <ac:chgData name="Christopher Hawley (Waggener Edstrom Worldwide, In)" userId="S::v-chawley@microsoft.com::f4145355-bf7a-40f2-b932-a4a45c7dc37d" providerId="AD" clId="Web-{4DA0053A-7013-49BE-B21B-D058CD7F1D1D}" dt="2023-06-22T21:12:34.613" v="11" actId="1076"/>
          <ac:spMkLst>
            <pc:docMk/>
            <pc:sldMk cId="410056755" sldId="2147471373"/>
            <ac:spMk id="7" creationId="{F6768183-A685-DBCA-223C-C8EE3FFE2856}"/>
          </ac:spMkLst>
        </pc:spChg>
        <pc:extLst>
          <p:ext xmlns:p="http://schemas.openxmlformats.org/presentationml/2006/main" uri="{D6D511B9-2390-475A-947B-AFAB55BFBCF1}">
            <pc226:cmChg xmlns:pc226="http://schemas.microsoft.com/office/powerpoint/2022/06/main/command" chg="add">
              <pc226:chgData name="Christopher Hawley (Waggener Edstrom Worldwide, In)" userId="S::v-chawley@microsoft.com::f4145355-bf7a-40f2-b932-a4a45c7dc37d" providerId="AD" clId="Web-{4DA0053A-7013-49BE-B21B-D058CD7F1D1D}" dt="2023-06-22T21:14:28.399" v="30"/>
              <pc2:cmMkLst xmlns:pc2="http://schemas.microsoft.com/office/powerpoint/2019/9/main/command">
                <pc:docMk/>
                <pc:sldMk cId="410056755" sldId="2147471373"/>
                <pc2:cmMk id="{DCB3270C-89FD-4D1D-813A-1BD0A4B47D8D}"/>
              </pc2:cmMkLst>
            </pc226:cmChg>
            <pc226:cmChg xmlns:pc226="http://schemas.microsoft.com/office/powerpoint/2022/06/main/command" chg="add">
              <pc226:chgData name="Christopher Hawley (Waggener Edstrom Worldwide, In)" userId="S::v-chawley@microsoft.com::f4145355-bf7a-40f2-b932-a4a45c7dc37d" providerId="AD" clId="Web-{4DA0053A-7013-49BE-B21B-D058CD7F1D1D}" dt="2023-06-22T21:15:25.979" v="42"/>
              <pc2:cmMkLst xmlns:pc2="http://schemas.microsoft.com/office/powerpoint/2019/9/main/command">
                <pc:docMk/>
                <pc:sldMk cId="410056755" sldId="2147471373"/>
                <pc2:cmMk id="{171A106A-3EE3-49E7-A99F-E20D2B7EB6FB}"/>
              </pc2:cmMkLst>
            </pc226:cmChg>
            <pc226:cmChg xmlns:pc226="http://schemas.microsoft.com/office/powerpoint/2022/06/main/command" chg="add">
              <pc226:chgData name="Christopher Hawley (Waggener Edstrom Worldwide, In)" userId="S::v-chawley@microsoft.com::f4145355-bf7a-40f2-b932-a4a45c7dc37d" providerId="AD" clId="Web-{4DA0053A-7013-49BE-B21B-D058CD7F1D1D}" dt="2023-06-22T21:12:27.801" v="9"/>
              <pc2:cmMkLst xmlns:pc2="http://schemas.microsoft.com/office/powerpoint/2019/9/main/command">
                <pc:docMk/>
                <pc:sldMk cId="410056755" sldId="2147471373"/>
                <pc2:cmMk id="{FE501972-0C50-464C-A9BC-094B08167490}"/>
              </pc2:cmMkLst>
            </pc226:cmChg>
          </p:ext>
        </pc:extLst>
      </pc:sldChg>
    </pc:docChg>
  </pc:docChgLst>
  <pc:docChgLst>
    <pc:chgData name="Kirsten Klieman" userId="dab51c35-601c-4e31-8350-8dfc1eb3436a" providerId="ADAL" clId="{E2C32011-EDF2-4107-BE65-333593DC7A32}"/>
    <pc:docChg chg="undo custSel modSld">
      <pc:chgData name="Kirsten Klieman" userId="dab51c35-601c-4e31-8350-8dfc1eb3436a" providerId="ADAL" clId="{E2C32011-EDF2-4107-BE65-333593DC7A32}" dt="2023-06-27T21:52:28.179" v="15"/>
      <pc:docMkLst>
        <pc:docMk/>
      </pc:docMkLst>
      <pc:sldChg chg="modSp mod addCm">
        <pc:chgData name="Kirsten Klieman" userId="dab51c35-601c-4e31-8350-8dfc1eb3436a" providerId="ADAL" clId="{E2C32011-EDF2-4107-BE65-333593DC7A32}" dt="2023-06-27T21:48:06.741" v="4"/>
        <pc:sldMkLst>
          <pc:docMk/>
          <pc:sldMk cId="3720278236" sldId="2147471289"/>
        </pc:sldMkLst>
        <pc:spChg chg="mod">
          <ac:chgData name="Kirsten Klieman" userId="dab51c35-601c-4e31-8350-8dfc1eb3436a" providerId="ADAL" clId="{E2C32011-EDF2-4107-BE65-333593DC7A32}" dt="2023-06-27T21:47:39.798" v="3" actId="1076"/>
          <ac:spMkLst>
            <pc:docMk/>
            <pc:sldMk cId="3720278236" sldId="2147471289"/>
            <ac:spMk id="3" creationId="{D3267DAF-5AF2-CAE4-D4BE-F0009354033F}"/>
          </ac:spMkLst>
        </pc:spChg>
        <pc:extLst>
          <p:ext xmlns:p="http://schemas.openxmlformats.org/presentationml/2006/main" uri="{D6D511B9-2390-475A-947B-AFAB55BFBCF1}">
            <pc226:cmChg xmlns:pc226="http://schemas.microsoft.com/office/powerpoint/2022/06/main/command" chg="add">
              <pc226:chgData name="Kirsten Klieman" userId="dab51c35-601c-4e31-8350-8dfc1eb3436a" providerId="ADAL" clId="{E2C32011-EDF2-4107-BE65-333593DC7A32}" dt="2023-06-27T21:48:06.741" v="4"/>
              <pc2:cmMkLst xmlns:pc2="http://schemas.microsoft.com/office/powerpoint/2019/9/main/command">
                <pc:docMk/>
                <pc:sldMk cId="3720278236" sldId="2147471289"/>
                <pc2:cmMk id="{9487E06C-B0C1-437A-96FA-1E4A2BC819AE}"/>
              </pc2:cmMkLst>
            </pc226:cmChg>
          </p:ext>
        </pc:extLst>
      </pc:sldChg>
      <pc:sldChg chg="addCm">
        <pc:chgData name="Kirsten Klieman" userId="dab51c35-601c-4e31-8350-8dfc1eb3436a" providerId="ADAL" clId="{E2C32011-EDF2-4107-BE65-333593DC7A32}" dt="2023-06-27T21:52:28.179" v="15"/>
        <pc:sldMkLst>
          <pc:docMk/>
          <pc:sldMk cId="3880174522" sldId="2147471371"/>
        </pc:sldMkLst>
        <pc:extLst>
          <p:ext xmlns:p="http://schemas.openxmlformats.org/presentationml/2006/main" uri="{D6D511B9-2390-475A-947B-AFAB55BFBCF1}">
            <pc226:cmChg xmlns:pc226="http://schemas.microsoft.com/office/powerpoint/2022/06/main/command" chg="add">
              <pc226:chgData name="Kirsten Klieman" userId="dab51c35-601c-4e31-8350-8dfc1eb3436a" providerId="ADAL" clId="{E2C32011-EDF2-4107-BE65-333593DC7A32}" dt="2023-06-27T21:52:28.179" v="15"/>
              <pc2:cmMkLst xmlns:pc2="http://schemas.microsoft.com/office/powerpoint/2019/9/main/command">
                <pc:docMk/>
                <pc:sldMk cId="3880174522" sldId="2147471371"/>
                <pc2:cmMk id="{8DD4C3F1-A9FD-4080-9974-6DE76E67D168}"/>
              </pc2:cmMkLst>
            </pc226:cmChg>
          </p:ext>
        </pc:extLst>
      </pc:sldChg>
      <pc:sldChg chg="modSp mod addCm">
        <pc:chgData name="Kirsten Klieman" userId="dab51c35-601c-4e31-8350-8dfc1eb3436a" providerId="ADAL" clId="{E2C32011-EDF2-4107-BE65-333593DC7A32}" dt="2023-06-27T21:50:36.934" v="14"/>
        <pc:sldMkLst>
          <pc:docMk/>
          <pc:sldMk cId="1886014944" sldId="2147471372"/>
        </pc:sldMkLst>
        <pc:picChg chg="mod modCrop">
          <ac:chgData name="Kirsten Klieman" userId="dab51c35-601c-4e31-8350-8dfc1eb3436a" providerId="ADAL" clId="{E2C32011-EDF2-4107-BE65-333593DC7A32}" dt="2023-06-27T21:49:45.386" v="13" actId="1076"/>
          <ac:picMkLst>
            <pc:docMk/>
            <pc:sldMk cId="1886014944" sldId="2147471372"/>
            <ac:picMk id="6" creationId="{3AF86EE1-13B6-220D-E0DD-3EDDCD52DA24}"/>
          </ac:picMkLst>
        </pc:picChg>
        <pc:extLst>
          <p:ext xmlns:p="http://schemas.openxmlformats.org/presentationml/2006/main" uri="{D6D511B9-2390-475A-947B-AFAB55BFBCF1}">
            <pc226:cmChg xmlns:pc226="http://schemas.microsoft.com/office/powerpoint/2022/06/main/command" chg="add">
              <pc226:chgData name="Kirsten Klieman" userId="dab51c35-601c-4e31-8350-8dfc1eb3436a" providerId="ADAL" clId="{E2C32011-EDF2-4107-BE65-333593DC7A32}" dt="2023-06-27T21:50:36.934" v="14"/>
              <pc2:cmMkLst xmlns:pc2="http://schemas.microsoft.com/office/powerpoint/2019/9/main/command">
                <pc:docMk/>
                <pc:sldMk cId="1886014944" sldId="2147471372"/>
                <pc2:cmMk id="{8342A89B-51BA-43DD-85CA-F8B0F39B89F0}"/>
              </pc2:cmMkLst>
            </pc226:cmChg>
          </p:ext>
        </pc:extLst>
      </pc:sldChg>
    </pc:docChg>
  </pc:docChgLst>
  <pc:docChgLst>
    <pc:chgData name="Teresa McDiffett-Mahaffey (SGS NORTH AMERICA INC)" userId="S::v-teresamc@microsoft.com::8960e60a-ff03-4e97-9db0-54a16d8fac7c" providerId="AD" clId="Web-{C96C698D-3D2D-B361-FEF5-6A9F546BFE97}"/>
    <pc:docChg chg="modSld">
      <pc:chgData name="Teresa McDiffett-Mahaffey (SGS NORTH AMERICA INC)" userId="S::v-teresamc@microsoft.com::8960e60a-ff03-4e97-9db0-54a16d8fac7c" providerId="AD" clId="Web-{C96C698D-3D2D-B361-FEF5-6A9F546BFE97}" dt="2023-07-25T15:54:13.428" v="7"/>
      <pc:docMkLst>
        <pc:docMk/>
      </pc:docMkLst>
      <pc:sldChg chg="delCm">
        <pc:chgData name="Teresa McDiffett-Mahaffey (SGS NORTH AMERICA INC)" userId="S::v-teresamc@microsoft.com::8960e60a-ff03-4e97-9db0-54a16d8fac7c" providerId="AD" clId="Web-{C96C698D-3D2D-B361-FEF5-6A9F546BFE97}" dt="2023-07-25T15:53:01.125" v="0"/>
        <pc:sldMkLst>
          <pc:docMk/>
          <pc:sldMk cId="3720278236" sldId="2147471289"/>
        </pc:sldMkLst>
        <pc:extLst>
          <p:ext xmlns:p="http://schemas.openxmlformats.org/presentationml/2006/main" uri="{D6D511B9-2390-475A-947B-AFAB55BFBCF1}">
            <pc226:cmChg xmlns:pc226="http://schemas.microsoft.com/office/powerpoint/2022/06/main/command" chg="del">
              <pc226:chgData name="Teresa McDiffett-Mahaffey (SGS NORTH AMERICA INC)" userId="S::v-teresamc@microsoft.com::8960e60a-ff03-4e97-9db0-54a16d8fac7c" providerId="AD" clId="Web-{C96C698D-3D2D-B361-FEF5-6A9F546BFE97}" dt="2023-07-25T15:53:01.125" v="0"/>
              <pc2:cmMkLst xmlns:pc2="http://schemas.microsoft.com/office/powerpoint/2019/9/main/command">
                <pc:docMk/>
                <pc:sldMk cId="3720278236" sldId="2147471289"/>
                <pc2:cmMk id="{9487E06C-B0C1-437A-96FA-1E4A2BC819AE}"/>
              </pc2:cmMkLst>
            </pc226:cmChg>
          </p:ext>
        </pc:extLst>
      </pc:sldChg>
      <pc:sldChg chg="modSp delCm">
        <pc:chgData name="Teresa McDiffett-Mahaffey (SGS NORTH AMERICA INC)" userId="S::v-teresamc@microsoft.com::8960e60a-ff03-4e97-9db0-54a16d8fac7c" providerId="AD" clId="Web-{C96C698D-3D2D-B361-FEF5-6A9F546BFE97}" dt="2023-07-25T15:54:13.428" v="7"/>
        <pc:sldMkLst>
          <pc:docMk/>
          <pc:sldMk cId="3880174522" sldId="2147471371"/>
        </pc:sldMkLst>
        <pc:picChg chg="mod">
          <ac:chgData name="Teresa McDiffett-Mahaffey (SGS NORTH AMERICA INC)" userId="S::v-teresamc@microsoft.com::8960e60a-ff03-4e97-9db0-54a16d8fac7c" providerId="AD" clId="Web-{C96C698D-3D2D-B361-FEF5-6A9F546BFE97}" dt="2023-07-25T15:54:03.395" v="6" actId="14100"/>
          <ac:picMkLst>
            <pc:docMk/>
            <pc:sldMk cId="3880174522" sldId="2147471371"/>
            <ac:picMk id="3" creationId="{7875996F-264C-3082-337D-261DA23A152E}"/>
          </ac:picMkLst>
        </pc:picChg>
        <pc:extLst>
          <p:ext xmlns:p="http://schemas.openxmlformats.org/presentationml/2006/main" uri="{D6D511B9-2390-475A-947B-AFAB55BFBCF1}">
            <pc226:cmChg xmlns:pc226="http://schemas.microsoft.com/office/powerpoint/2022/06/main/command" chg="del">
              <pc226:chgData name="Teresa McDiffett-Mahaffey (SGS NORTH AMERICA INC)" userId="S::v-teresamc@microsoft.com::8960e60a-ff03-4e97-9db0-54a16d8fac7c" providerId="AD" clId="Web-{C96C698D-3D2D-B361-FEF5-6A9F546BFE97}" dt="2023-07-25T15:54:13.428" v="7"/>
              <pc2:cmMkLst xmlns:pc2="http://schemas.microsoft.com/office/powerpoint/2019/9/main/command">
                <pc:docMk/>
                <pc:sldMk cId="3880174522" sldId="2147471371"/>
                <pc2:cmMk id="{8DD4C3F1-A9FD-4080-9974-6DE76E67D168}"/>
              </pc2:cmMkLst>
            </pc226:cmChg>
          </p:ext>
        </pc:extLst>
      </pc:sldChg>
      <pc:sldChg chg="modSp delCm">
        <pc:chgData name="Teresa McDiffett-Mahaffey (SGS NORTH AMERICA INC)" userId="S::v-teresamc@microsoft.com::8960e60a-ff03-4e97-9db0-54a16d8fac7c" providerId="AD" clId="Web-{C96C698D-3D2D-B361-FEF5-6A9F546BFE97}" dt="2023-07-25T15:53:44.894" v="4"/>
        <pc:sldMkLst>
          <pc:docMk/>
          <pc:sldMk cId="1886014944" sldId="2147471372"/>
        </pc:sldMkLst>
        <pc:picChg chg="mod">
          <ac:chgData name="Teresa McDiffett-Mahaffey (SGS NORTH AMERICA INC)" userId="S::v-teresamc@microsoft.com::8960e60a-ff03-4e97-9db0-54a16d8fac7c" providerId="AD" clId="Web-{C96C698D-3D2D-B361-FEF5-6A9F546BFE97}" dt="2023-07-25T15:53:35.409" v="3" actId="14100"/>
          <ac:picMkLst>
            <pc:docMk/>
            <pc:sldMk cId="1886014944" sldId="2147471372"/>
            <ac:picMk id="2" creationId="{FB2063A0-1757-BE20-E0E3-D33993EEE7D4}"/>
          </ac:picMkLst>
        </pc:picChg>
        <pc:extLst>
          <p:ext xmlns:p="http://schemas.openxmlformats.org/presentationml/2006/main" uri="{D6D511B9-2390-475A-947B-AFAB55BFBCF1}">
            <pc226:cmChg xmlns:pc226="http://schemas.microsoft.com/office/powerpoint/2022/06/main/command" chg="del">
              <pc226:chgData name="Teresa McDiffett-Mahaffey (SGS NORTH AMERICA INC)" userId="S::v-teresamc@microsoft.com::8960e60a-ff03-4e97-9db0-54a16d8fac7c" providerId="AD" clId="Web-{C96C698D-3D2D-B361-FEF5-6A9F546BFE97}" dt="2023-07-25T15:53:44.894" v="4"/>
              <pc2:cmMkLst xmlns:pc2="http://schemas.microsoft.com/office/powerpoint/2019/9/main/command">
                <pc:docMk/>
                <pc:sldMk cId="1886014944" sldId="2147471372"/>
                <pc2:cmMk id="{8342A89B-51BA-43DD-85CA-F8B0F39B89F0}"/>
              </pc2:cmMkLst>
            </pc226:cmChg>
          </p:ext>
        </pc:extLst>
      </pc:sldChg>
    </pc:docChg>
  </pc:docChgLst>
  <pc:docChgLst>
    <pc:chgData name="Teresa McDiffett-Mahaffey (SGS NORTH AMERICA INC)" userId="S::v-teresamc@microsoft.com::8960e60a-ff03-4e97-9db0-54a16d8fac7c" providerId="AD" clId="Web-{D5A64898-10CD-44C8-8E14-D0F42478D337}"/>
    <pc:docChg chg="">
      <pc:chgData name="Teresa McDiffett-Mahaffey (SGS NORTH AMERICA INC)" userId="S::v-teresamc@microsoft.com::8960e60a-ff03-4e97-9db0-54a16d8fac7c" providerId="AD" clId="Web-{D5A64898-10CD-44C8-8E14-D0F42478D337}" dt="2023-06-28T23:25:15.219" v="0"/>
      <pc:docMkLst>
        <pc:docMk/>
      </pc:docMkLst>
      <pc:sldChg chg="modCm">
        <pc:chgData name="Teresa McDiffett-Mahaffey (SGS NORTH AMERICA INC)" userId="S::v-teresamc@microsoft.com::8960e60a-ff03-4e97-9db0-54a16d8fac7c" providerId="AD" clId="Web-{D5A64898-10CD-44C8-8E14-D0F42478D337}" dt="2023-06-28T23:25:15.219" v="0"/>
        <pc:sldMkLst>
          <pc:docMk/>
          <pc:sldMk cId="3880174522" sldId="2147471371"/>
        </pc:sldMkLst>
        <pc:extLst>
          <p:ext xmlns:p="http://schemas.openxmlformats.org/presentationml/2006/main" uri="{D6D511B9-2390-475A-947B-AFAB55BFBCF1}">
            <pc226:cmChg xmlns:pc226="http://schemas.microsoft.com/office/powerpoint/2022/06/main/command" chg="">
              <pc226:chgData name="Teresa McDiffett-Mahaffey (SGS NORTH AMERICA INC)" userId="S::v-teresamc@microsoft.com::8960e60a-ff03-4e97-9db0-54a16d8fac7c" providerId="AD" clId="Web-{D5A64898-10CD-44C8-8E14-D0F42478D337}" dt="2023-06-28T23:25:15.219" v="0"/>
              <pc2:cmMkLst xmlns:pc2="http://schemas.microsoft.com/office/powerpoint/2019/9/main/command">
                <pc:docMk/>
                <pc:sldMk cId="3880174522" sldId="2147471371"/>
                <pc2:cmMk id="{8DD4C3F1-A9FD-4080-9974-6DE76E67D168}"/>
              </pc2:cmMkLst>
              <pc226:cmRplyChg chg="mod modRxn">
                <pc226:chgData name="Teresa McDiffett-Mahaffey (SGS NORTH AMERICA INC)" userId="S::v-teresamc@microsoft.com::8960e60a-ff03-4e97-9db0-54a16d8fac7c" providerId="AD" clId="Web-{D5A64898-10CD-44C8-8E14-D0F42478D337}" dt="2023-06-28T23:25:15.219" v="0"/>
                <pc2:cmRplyMkLst xmlns:pc2="http://schemas.microsoft.com/office/powerpoint/2019/9/main/command">
                  <pc:docMk/>
                  <pc:sldMk cId="3880174522" sldId="2147471371"/>
                  <pc2:cmMk id="{8DD4C3F1-A9FD-4080-9974-6DE76E67D168}"/>
                  <pc2:cmRplyMk id="{632C975D-1184-4298-A651-D3B75BA27475}"/>
                </pc2:cmRplyMkLst>
              </pc226:cmRplyChg>
            </pc226:cmChg>
          </p:ext>
        </pc:extLst>
      </pc:sldChg>
    </pc:docChg>
  </pc:docChgLst>
  <pc:docChgLst>
    <pc:chgData name="Teresa McDiffett-Mahaffey" userId="8960e60a-ff03-4e97-9db0-54a16d8fac7c" providerId="ADAL" clId="{6B6B345F-BC72-433F-B5D7-21DAB99BB2DF}"/>
    <pc:docChg chg="undo custSel addSld delSld modSld sldOrd">
      <pc:chgData name="Teresa McDiffett-Mahaffey" userId="8960e60a-ff03-4e97-9db0-54a16d8fac7c" providerId="ADAL" clId="{6B6B345F-BC72-433F-B5D7-21DAB99BB2DF}" dt="2023-05-26T23:08:41.771" v="364" actId="14826"/>
      <pc:docMkLst>
        <pc:docMk/>
      </pc:docMkLst>
      <pc:sldChg chg="addSp delSp modSp del mod">
        <pc:chgData name="Teresa McDiffett-Mahaffey" userId="8960e60a-ff03-4e97-9db0-54a16d8fac7c" providerId="ADAL" clId="{6B6B345F-BC72-433F-B5D7-21DAB99BB2DF}" dt="2023-05-26T22:39:21.221" v="52" actId="2696"/>
        <pc:sldMkLst>
          <pc:docMk/>
          <pc:sldMk cId="2690620477" sldId="2147471354"/>
        </pc:sldMkLst>
        <pc:spChg chg="add mod">
          <ac:chgData name="Teresa McDiffett-Mahaffey" userId="8960e60a-ff03-4e97-9db0-54a16d8fac7c" providerId="ADAL" clId="{6B6B345F-BC72-433F-B5D7-21DAB99BB2DF}" dt="2023-05-26T22:09:19.567" v="31" actId="14100"/>
          <ac:spMkLst>
            <pc:docMk/>
            <pc:sldMk cId="2690620477" sldId="2147471354"/>
            <ac:spMk id="3" creationId="{39C64A70-E400-50A5-F547-4A81A70CFD3F}"/>
          </ac:spMkLst>
        </pc:spChg>
        <pc:spChg chg="add mod">
          <ac:chgData name="Teresa McDiffett-Mahaffey" userId="8960e60a-ff03-4e97-9db0-54a16d8fac7c" providerId="ADAL" clId="{6B6B345F-BC72-433F-B5D7-21DAB99BB2DF}" dt="2023-05-26T22:09:26.261" v="33" actId="14100"/>
          <ac:spMkLst>
            <pc:docMk/>
            <pc:sldMk cId="2690620477" sldId="2147471354"/>
            <ac:spMk id="5" creationId="{376C0597-6A41-C3FA-2B3E-FD222C9D23E4}"/>
          </ac:spMkLst>
        </pc:spChg>
        <pc:spChg chg="mod">
          <ac:chgData name="Teresa McDiffett-Mahaffey" userId="8960e60a-ff03-4e97-9db0-54a16d8fac7c" providerId="ADAL" clId="{6B6B345F-BC72-433F-B5D7-21DAB99BB2DF}" dt="2023-05-26T22:07:49.302" v="21" actId="27636"/>
          <ac:spMkLst>
            <pc:docMk/>
            <pc:sldMk cId="2690620477" sldId="2147471354"/>
            <ac:spMk id="8" creationId="{F6C6C832-25DD-7CE0-20EC-5D14BFD0AE4F}"/>
          </ac:spMkLst>
        </pc:spChg>
        <pc:spChg chg="del">
          <ac:chgData name="Teresa McDiffett-Mahaffey" userId="8960e60a-ff03-4e97-9db0-54a16d8fac7c" providerId="ADAL" clId="{6B6B345F-BC72-433F-B5D7-21DAB99BB2DF}" dt="2023-05-26T22:08:49.692" v="29" actId="21"/>
          <ac:spMkLst>
            <pc:docMk/>
            <pc:sldMk cId="2690620477" sldId="2147471354"/>
            <ac:spMk id="9" creationId="{AF405CC8-3155-7AC4-0989-1DAF11621397}"/>
          </ac:spMkLst>
        </pc:spChg>
      </pc:sldChg>
      <pc:sldChg chg="del">
        <pc:chgData name="Teresa McDiffett-Mahaffey" userId="8960e60a-ff03-4e97-9db0-54a16d8fac7c" providerId="ADAL" clId="{6B6B345F-BC72-433F-B5D7-21DAB99BB2DF}" dt="2023-05-26T22:40:50.175" v="71" actId="2696"/>
        <pc:sldMkLst>
          <pc:docMk/>
          <pc:sldMk cId="3770681903" sldId="2147471370"/>
        </pc:sldMkLst>
      </pc:sldChg>
      <pc:sldChg chg="modSp add mod setBg">
        <pc:chgData name="Teresa McDiffett-Mahaffey" userId="8960e60a-ff03-4e97-9db0-54a16d8fac7c" providerId="ADAL" clId="{6B6B345F-BC72-433F-B5D7-21DAB99BB2DF}" dt="2023-05-26T22:39:45.474" v="70" actId="20577"/>
        <pc:sldMkLst>
          <pc:docMk/>
          <pc:sldMk cId="3880174522" sldId="2147471371"/>
        </pc:sldMkLst>
        <pc:spChg chg="mod">
          <ac:chgData name="Teresa McDiffett-Mahaffey" userId="8960e60a-ff03-4e97-9db0-54a16d8fac7c" providerId="ADAL" clId="{6B6B345F-BC72-433F-B5D7-21DAB99BB2DF}" dt="2023-05-26T22:39:45.474" v="70" actId="20577"/>
          <ac:spMkLst>
            <pc:docMk/>
            <pc:sldMk cId="3880174522" sldId="2147471371"/>
            <ac:spMk id="8" creationId="{F6C6C832-25DD-7CE0-20EC-5D14BFD0AE4F}"/>
          </ac:spMkLst>
        </pc:spChg>
        <pc:picChg chg="mod">
          <ac:chgData name="Teresa McDiffett-Mahaffey" userId="8960e60a-ff03-4e97-9db0-54a16d8fac7c" providerId="ADAL" clId="{6B6B345F-BC72-433F-B5D7-21DAB99BB2DF}" dt="2023-05-26T22:38:40.186" v="36" actId="14100"/>
          <ac:picMkLst>
            <pc:docMk/>
            <pc:sldMk cId="3880174522" sldId="2147471371"/>
            <ac:picMk id="3" creationId="{7875996F-264C-3082-337D-261DA23A152E}"/>
          </ac:picMkLst>
        </pc:picChg>
      </pc:sldChg>
      <pc:sldChg chg="addSp delSp modSp mod ord">
        <pc:chgData name="Teresa McDiffett-Mahaffey" userId="8960e60a-ff03-4e97-9db0-54a16d8fac7c" providerId="ADAL" clId="{6B6B345F-BC72-433F-B5D7-21DAB99BB2DF}" dt="2023-05-26T23:00:21.531" v="348" actId="14100"/>
        <pc:sldMkLst>
          <pc:docMk/>
          <pc:sldMk cId="1886014944" sldId="2147471372"/>
        </pc:sldMkLst>
        <pc:spChg chg="add del mod">
          <ac:chgData name="Teresa McDiffett-Mahaffey" userId="8960e60a-ff03-4e97-9db0-54a16d8fac7c" providerId="ADAL" clId="{6B6B345F-BC72-433F-B5D7-21DAB99BB2DF}" dt="2023-05-26T22:57:05.553" v="340" actId="21"/>
          <ac:spMkLst>
            <pc:docMk/>
            <pc:sldMk cId="1886014944" sldId="2147471372"/>
            <ac:spMk id="4" creationId="{3F1AC18B-0B0A-6930-05FD-D807FE6937B5}"/>
          </ac:spMkLst>
        </pc:spChg>
        <pc:spChg chg="mod">
          <ac:chgData name="Teresa McDiffett-Mahaffey" userId="8960e60a-ff03-4e97-9db0-54a16d8fac7c" providerId="ADAL" clId="{6B6B345F-BC72-433F-B5D7-21DAB99BB2DF}" dt="2023-05-26T22:42:37.371" v="324" actId="313"/>
          <ac:spMkLst>
            <pc:docMk/>
            <pc:sldMk cId="1886014944" sldId="2147471372"/>
            <ac:spMk id="8" creationId="{F6C6C832-25DD-7CE0-20EC-5D14BFD0AE4F}"/>
          </ac:spMkLst>
        </pc:spChg>
        <pc:spChg chg="mod">
          <ac:chgData name="Teresa McDiffett-Mahaffey" userId="8960e60a-ff03-4e97-9db0-54a16d8fac7c" providerId="ADAL" clId="{6B6B345F-BC72-433F-B5D7-21DAB99BB2DF}" dt="2023-05-26T22:43:11.373" v="327"/>
          <ac:spMkLst>
            <pc:docMk/>
            <pc:sldMk cId="1886014944" sldId="2147471372"/>
            <ac:spMk id="9" creationId="{AF405CC8-3155-7AC4-0989-1DAF11621397}"/>
          </ac:spMkLst>
        </pc:spChg>
        <pc:picChg chg="add del mod">
          <ac:chgData name="Teresa McDiffett-Mahaffey" userId="8960e60a-ff03-4e97-9db0-54a16d8fac7c" providerId="ADAL" clId="{6B6B345F-BC72-433F-B5D7-21DAB99BB2DF}" dt="2023-05-26T22:57:05.553" v="340" actId="21"/>
          <ac:picMkLst>
            <pc:docMk/>
            <pc:sldMk cId="1886014944" sldId="2147471372"/>
            <ac:picMk id="3" creationId="{219067F0-41C3-C19B-3EB8-87755418EA48}"/>
          </ac:picMkLst>
        </pc:picChg>
        <pc:picChg chg="add mod">
          <ac:chgData name="Teresa McDiffett-Mahaffey" userId="8960e60a-ff03-4e97-9db0-54a16d8fac7c" providerId="ADAL" clId="{6B6B345F-BC72-433F-B5D7-21DAB99BB2DF}" dt="2023-05-26T23:00:21.531" v="348" actId="14100"/>
          <ac:picMkLst>
            <pc:docMk/>
            <pc:sldMk cId="1886014944" sldId="2147471372"/>
            <ac:picMk id="6" creationId="{3AF86EE1-13B6-220D-E0DD-3EDDCD52DA24}"/>
          </ac:picMkLst>
        </pc:picChg>
        <pc:picChg chg="del">
          <ac:chgData name="Teresa McDiffett-Mahaffey" userId="8960e60a-ff03-4e97-9db0-54a16d8fac7c" providerId="ADAL" clId="{6B6B345F-BC72-433F-B5D7-21DAB99BB2DF}" dt="2023-05-26T22:41:50.951" v="74" actId="21"/>
          <ac:picMkLst>
            <pc:docMk/>
            <pc:sldMk cId="1886014944" sldId="2147471372"/>
            <ac:picMk id="16" creationId="{0C15B07A-0F6B-C368-507D-E4451CD74B69}"/>
          </ac:picMkLst>
        </pc:picChg>
        <pc:picChg chg="del">
          <ac:chgData name="Teresa McDiffett-Mahaffey" userId="8960e60a-ff03-4e97-9db0-54a16d8fac7c" providerId="ADAL" clId="{6B6B345F-BC72-433F-B5D7-21DAB99BB2DF}" dt="2023-05-26T22:42:11.613" v="107" actId="21"/>
          <ac:picMkLst>
            <pc:docMk/>
            <pc:sldMk cId="1886014944" sldId="2147471372"/>
            <ac:picMk id="21" creationId="{58B9C791-77C8-D727-4EE7-CB7383FC56BF}"/>
          </ac:picMkLst>
        </pc:picChg>
      </pc:sldChg>
      <pc:sldChg chg="addSp delSp modSp mod">
        <pc:chgData name="Teresa McDiffett-Mahaffey" userId="8960e60a-ff03-4e97-9db0-54a16d8fac7c" providerId="ADAL" clId="{6B6B345F-BC72-433F-B5D7-21DAB99BB2DF}" dt="2023-05-26T23:08:41.771" v="364" actId="14826"/>
        <pc:sldMkLst>
          <pc:docMk/>
          <pc:sldMk cId="410056755" sldId="2147471373"/>
        </pc:sldMkLst>
        <pc:spChg chg="add del mod">
          <ac:chgData name="Teresa McDiffett-Mahaffey" userId="8960e60a-ff03-4e97-9db0-54a16d8fac7c" providerId="ADAL" clId="{6B6B345F-BC72-433F-B5D7-21DAB99BB2DF}" dt="2023-05-26T23:01:59.850" v="350" actId="21"/>
          <ac:spMkLst>
            <pc:docMk/>
            <pc:sldMk cId="410056755" sldId="2147471373"/>
            <ac:spMk id="2" creationId="{902866BF-8454-0850-DA63-264A5A5EABD9}"/>
          </ac:spMkLst>
        </pc:spChg>
        <pc:spChg chg="mod">
          <ac:chgData name="Teresa McDiffett-Mahaffey" userId="8960e60a-ff03-4e97-9db0-54a16d8fac7c" providerId="ADAL" clId="{6B6B345F-BC72-433F-B5D7-21DAB99BB2DF}" dt="2023-05-26T22:55:33.417" v="331" actId="20577"/>
          <ac:spMkLst>
            <pc:docMk/>
            <pc:sldMk cId="410056755" sldId="2147471373"/>
            <ac:spMk id="5" creationId="{E1FD6DF8-FBEB-61E0-9957-BD3F6E1BD5D5}"/>
          </ac:spMkLst>
        </pc:spChg>
        <pc:spChg chg="add del mod">
          <ac:chgData name="Teresa McDiffett-Mahaffey" userId="8960e60a-ff03-4e97-9db0-54a16d8fac7c" providerId="ADAL" clId="{6B6B345F-BC72-433F-B5D7-21DAB99BB2DF}" dt="2023-05-26T23:02:12.667" v="352" actId="21"/>
          <ac:spMkLst>
            <pc:docMk/>
            <pc:sldMk cId="410056755" sldId="2147471373"/>
            <ac:spMk id="10" creationId="{62B12D22-3D52-9B64-062F-EF38B19EADE0}"/>
          </ac:spMkLst>
        </pc:spChg>
        <pc:spChg chg="add mod">
          <ac:chgData name="Teresa McDiffett-Mahaffey" userId="8960e60a-ff03-4e97-9db0-54a16d8fac7c" providerId="ADAL" clId="{6B6B345F-BC72-433F-B5D7-21DAB99BB2DF}" dt="2023-05-26T23:08:41.771" v="364" actId="14826"/>
          <ac:spMkLst>
            <pc:docMk/>
            <pc:sldMk cId="410056755" sldId="2147471373"/>
            <ac:spMk id="16" creationId="{C12D5C13-FF49-89EE-877C-F9A97196E8A7}"/>
          </ac:spMkLst>
        </pc:spChg>
        <pc:picChg chg="del mod">
          <ac:chgData name="Teresa McDiffett-Mahaffey" userId="8960e60a-ff03-4e97-9db0-54a16d8fac7c" providerId="ADAL" clId="{6B6B345F-BC72-433F-B5D7-21DAB99BB2DF}" dt="2023-05-26T23:01:59.850" v="350" actId="21"/>
          <ac:picMkLst>
            <pc:docMk/>
            <pc:sldMk cId="410056755" sldId="2147471373"/>
            <ac:picMk id="4" creationId="{E2C45ECC-57AB-305D-90AB-0E979C6E4A14}"/>
          </ac:picMkLst>
        </pc:picChg>
        <pc:picChg chg="add del">
          <ac:chgData name="Teresa McDiffett-Mahaffey" userId="8960e60a-ff03-4e97-9db0-54a16d8fac7c" providerId="ADAL" clId="{6B6B345F-BC72-433F-B5D7-21DAB99BB2DF}" dt="2023-05-26T23:02:12.667" v="352" actId="21"/>
          <ac:picMkLst>
            <pc:docMk/>
            <pc:sldMk cId="410056755" sldId="2147471373"/>
            <ac:picMk id="9" creationId="{DC9E4B49-D91A-4123-1DB5-1B76E881653E}"/>
          </ac:picMkLst>
        </pc:picChg>
        <pc:picChg chg="mod">
          <ac:chgData name="Teresa McDiffett-Mahaffey" userId="8960e60a-ff03-4e97-9db0-54a16d8fac7c" providerId="ADAL" clId="{6B6B345F-BC72-433F-B5D7-21DAB99BB2DF}" dt="2023-05-26T23:08:41.771" v="364" actId="14826"/>
          <ac:picMkLst>
            <pc:docMk/>
            <pc:sldMk cId="410056755" sldId="2147471373"/>
            <ac:picMk id="11" creationId="{26A08AA7-9E99-C706-9C12-43B23622265D}"/>
          </ac:picMkLst>
        </pc:picChg>
        <pc:picChg chg="add del mod">
          <ac:chgData name="Teresa McDiffett-Mahaffey" userId="8960e60a-ff03-4e97-9db0-54a16d8fac7c" providerId="ADAL" clId="{6B6B345F-BC72-433F-B5D7-21DAB99BB2DF}" dt="2023-05-26T23:03:53.126" v="356" actId="21"/>
          <ac:picMkLst>
            <pc:docMk/>
            <pc:sldMk cId="410056755" sldId="2147471373"/>
            <ac:picMk id="13" creationId="{440306D5-D2E7-0076-1292-5EA1BC1996D8}"/>
          </ac:picMkLst>
        </pc:picChg>
        <pc:picChg chg="add mod">
          <ac:chgData name="Teresa McDiffett-Mahaffey" userId="8960e60a-ff03-4e97-9db0-54a16d8fac7c" providerId="ADAL" clId="{6B6B345F-BC72-433F-B5D7-21DAB99BB2DF}" dt="2023-05-26T23:05:14.925" v="363" actId="14100"/>
          <ac:picMkLst>
            <pc:docMk/>
            <pc:sldMk cId="410056755" sldId="2147471373"/>
            <ac:picMk id="15" creationId="{254F9584-B4EC-28A1-25B2-C2DE7A32769F}"/>
          </ac:picMkLst>
        </pc:picChg>
      </pc:sldChg>
      <pc:sldMasterChg chg="delSldLayout">
        <pc:chgData name="Teresa McDiffett-Mahaffey" userId="8960e60a-ff03-4e97-9db0-54a16d8fac7c" providerId="ADAL" clId="{6B6B345F-BC72-433F-B5D7-21DAB99BB2DF}" dt="2023-05-26T22:40:50.175" v="71" actId="2696"/>
        <pc:sldMasterMkLst>
          <pc:docMk/>
          <pc:sldMasterMk cId="3004495702" sldId="2147483648"/>
        </pc:sldMasterMkLst>
        <pc:sldLayoutChg chg="del">
          <pc:chgData name="Teresa McDiffett-Mahaffey" userId="8960e60a-ff03-4e97-9db0-54a16d8fac7c" providerId="ADAL" clId="{6B6B345F-BC72-433F-B5D7-21DAB99BB2DF}" dt="2023-05-26T22:40:50.175" v="71" actId="2696"/>
          <pc:sldLayoutMkLst>
            <pc:docMk/>
            <pc:sldMasterMk cId="3004495702" sldId="2147483648"/>
            <pc:sldLayoutMk cId="872484386" sldId="2147483661"/>
          </pc:sldLayoutMkLst>
        </pc:sldLayoutChg>
      </pc:sldMasterChg>
    </pc:docChg>
  </pc:docChgLst>
  <pc:docChgLst>
    <pc:chgData name="Amanda Cote" userId="af632bbb-4353-4e37-88d9-b54dff96c9ae" providerId="ADAL" clId="{EAF78995-3201-4B24-9F0B-C740BC4C58D0}"/>
    <pc:docChg chg="custSel modSld">
      <pc:chgData name="Amanda Cote" userId="af632bbb-4353-4e37-88d9-b54dff96c9ae" providerId="ADAL" clId="{EAF78995-3201-4B24-9F0B-C740BC4C58D0}" dt="2023-08-08T20:34:35.165" v="33"/>
      <pc:docMkLst>
        <pc:docMk/>
      </pc:docMkLst>
      <pc:sldChg chg="modSp mod delCm">
        <pc:chgData name="Amanda Cote" userId="af632bbb-4353-4e37-88d9-b54dff96c9ae" providerId="ADAL" clId="{EAF78995-3201-4B24-9F0B-C740BC4C58D0}" dt="2023-08-08T20:34:06.580" v="29" actId="20577"/>
        <pc:sldMkLst>
          <pc:docMk/>
          <pc:sldMk cId="3720278236" sldId="2147471289"/>
        </pc:sldMkLst>
        <pc:spChg chg="mod">
          <ac:chgData name="Amanda Cote" userId="af632bbb-4353-4e37-88d9-b54dff96c9ae" providerId="ADAL" clId="{EAF78995-3201-4B24-9F0B-C740BC4C58D0}" dt="2023-08-08T20:34:06.580" v="29" actId="20577"/>
          <ac:spMkLst>
            <pc:docMk/>
            <pc:sldMk cId="3720278236" sldId="2147471289"/>
            <ac:spMk id="3" creationId="{D3267DAF-5AF2-CAE4-D4BE-F0009354033F}"/>
          </ac:spMkLst>
        </pc:spChg>
        <pc:extLst>
          <p:ext xmlns:p="http://schemas.openxmlformats.org/presentationml/2006/main" uri="{D6D511B9-2390-475A-947B-AFAB55BFBCF1}">
            <pc226:cmChg xmlns:pc226="http://schemas.microsoft.com/office/powerpoint/2022/06/main/command" chg="del">
              <pc226:chgData name="Amanda Cote" userId="af632bbb-4353-4e37-88d9-b54dff96c9ae" providerId="ADAL" clId="{EAF78995-3201-4B24-9F0B-C740BC4C58D0}" dt="2023-08-08T20:34:00.374" v="20"/>
              <pc2:cmMkLst xmlns:pc2="http://schemas.microsoft.com/office/powerpoint/2019/9/main/command">
                <pc:docMk/>
                <pc:sldMk cId="3720278236" sldId="2147471289"/>
                <pc2:cmMk id="{B3A2EE90-592D-4899-BE8E-CC2B67B774DA}"/>
              </pc2:cmMkLst>
            </pc226:cmChg>
          </p:ext>
        </pc:extLst>
      </pc:sldChg>
      <pc:sldChg chg="delCm">
        <pc:chgData name="Amanda Cote" userId="af632bbb-4353-4e37-88d9-b54dff96c9ae" providerId="ADAL" clId="{EAF78995-3201-4B24-9F0B-C740BC4C58D0}" dt="2023-08-08T20:34:35.165" v="33"/>
        <pc:sldMkLst>
          <pc:docMk/>
          <pc:sldMk cId="3880174522" sldId="2147471371"/>
        </pc:sldMkLst>
        <pc:extLst>
          <p:ext xmlns:p="http://schemas.openxmlformats.org/presentationml/2006/main" uri="{D6D511B9-2390-475A-947B-AFAB55BFBCF1}">
            <pc226:cmChg xmlns:pc226="http://schemas.microsoft.com/office/powerpoint/2022/06/main/command" chg="del">
              <pc226:chgData name="Amanda Cote" userId="af632bbb-4353-4e37-88d9-b54dff96c9ae" providerId="ADAL" clId="{EAF78995-3201-4B24-9F0B-C740BC4C58D0}" dt="2023-08-08T20:34:35.165" v="33"/>
              <pc2:cmMkLst xmlns:pc2="http://schemas.microsoft.com/office/powerpoint/2019/9/main/command">
                <pc:docMk/>
                <pc:sldMk cId="3880174522" sldId="2147471371"/>
                <pc2:cmMk id="{301D2733-C758-4976-8FC3-ECDB6F54C903}"/>
              </pc2:cmMkLst>
            </pc226:cmChg>
          </p:ext>
        </pc:extLst>
      </pc:sldChg>
      <pc:sldChg chg="modSp mod delCm">
        <pc:chgData name="Amanda Cote" userId="af632bbb-4353-4e37-88d9-b54dff96c9ae" providerId="ADAL" clId="{EAF78995-3201-4B24-9F0B-C740BC4C58D0}" dt="2023-08-08T20:19:15.722" v="19"/>
        <pc:sldMkLst>
          <pc:docMk/>
          <pc:sldMk cId="1886014944" sldId="2147471372"/>
        </pc:sldMkLst>
        <pc:spChg chg="mod">
          <ac:chgData name="Amanda Cote" userId="af632bbb-4353-4e37-88d9-b54dff96c9ae" providerId="ADAL" clId="{EAF78995-3201-4B24-9F0B-C740BC4C58D0}" dt="2023-08-08T20:19:04.925" v="17" actId="20577"/>
          <ac:spMkLst>
            <pc:docMk/>
            <pc:sldMk cId="1886014944" sldId="2147471372"/>
            <ac:spMk id="9" creationId="{AF405CC8-3155-7AC4-0989-1DAF11621397}"/>
          </ac:spMkLst>
        </pc:spChg>
        <pc:extLst>
          <p:ext xmlns:p="http://schemas.openxmlformats.org/presentationml/2006/main" uri="{D6D511B9-2390-475A-947B-AFAB55BFBCF1}">
            <pc226:cmChg xmlns:pc226="http://schemas.microsoft.com/office/powerpoint/2022/06/main/command" chg="del">
              <pc226:chgData name="Amanda Cote" userId="af632bbb-4353-4e37-88d9-b54dff96c9ae" providerId="ADAL" clId="{EAF78995-3201-4B24-9F0B-C740BC4C58D0}" dt="2023-08-08T20:19:13.083" v="18"/>
              <pc2:cmMkLst xmlns:pc2="http://schemas.microsoft.com/office/powerpoint/2019/9/main/command">
                <pc:docMk/>
                <pc:sldMk cId="1886014944" sldId="2147471372"/>
                <pc2:cmMk id="{1398A423-7E99-4CF3-8B1D-5CD0D51D02A7}"/>
              </pc2:cmMkLst>
            </pc226:cmChg>
            <pc226:cmChg xmlns:pc226="http://schemas.microsoft.com/office/powerpoint/2022/06/main/command" chg="del">
              <pc226:chgData name="Amanda Cote" userId="af632bbb-4353-4e37-88d9-b54dff96c9ae" providerId="ADAL" clId="{EAF78995-3201-4B24-9F0B-C740BC4C58D0}" dt="2023-08-08T20:19:15.722" v="19"/>
              <pc2:cmMkLst xmlns:pc2="http://schemas.microsoft.com/office/powerpoint/2019/9/main/command">
                <pc:docMk/>
                <pc:sldMk cId="1886014944" sldId="2147471372"/>
                <pc2:cmMk id="{82D1C582-E3AD-4971-8834-6CC3661DADAC}"/>
              </pc2:cmMkLst>
            </pc226:cmChg>
          </p:ext>
        </pc:extLst>
      </pc:sldChg>
      <pc:sldChg chg="delCm">
        <pc:chgData name="Amanda Cote" userId="af632bbb-4353-4e37-88d9-b54dff96c9ae" providerId="ADAL" clId="{EAF78995-3201-4B24-9F0B-C740BC4C58D0}" dt="2023-08-08T20:34:24.402" v="32"/>
        <pc:sldMkLst>
          <pc:docMk/>
          <pc:sldMk cId="410056755" sldId="2147471373"/>
        </pc:sldMkLst>
        <pc:extLst>
          <p:ext xmlns:p="http://schemas.openxmlformats.org/presentationml/2006/main" uri="{D6D511B9-2390-475A-947B-AFAB55BFBCF1}">
            <pc226:cmChg xmlns:pc226="http://schemas.microsoft.com/office/powerpoint/2022/06/main/command" chg="del">
              <pc226:chgData name="Amanda Cote" userId="af632bbb-4353-4e37-88d9-b54dff96c9ae" providerId="ADAL" clId="{EAF78995-3201-4B24-9F0B-C740BC4C58D0}" dt="2023-08-08T20:34:21.805" v="31"/>
              <pc2:cmMkLst xmlns:pc2="http://schemas.microsoft.com/office/powerpoint/2019/9/main/command">
                <pc:docMk/>
                <pc:sldMk cId="410056755" sldId="2147471373"/>
                <pc2:cmMk id="{DCB3270C-89FD-4D1D-813A-1BD0A4B47D8D}"/>
              </pc2:cmMkLst>
            </pc226:cmChg>
            <pc226:cmChg xmlns:pc226="http://schemas.microsoft.com/office/powerpoint/2022/06/main/command" chg="del">
              <pc226:chgData name="Amanda Cote" userId="af632bbb-4353-4e37-88d9-b54dff96c9ae" providerId="ADAL" clId="{EAF78995-3201-4B24-9F0B-C740BC4C58D0}" dt="2023-08-08T20:34:24.402" v="32"/>
              <pc2:cmMkLst xmlns:pc2="http://schemas.microsoft.com/office/powerpoint/2019/9/main/command">
                <pc:docMk/>
                <pc:sldMk cId="410056755" sldId="2147471373"/>
                <pc2:cmMk id="{171A106A-3EE3-49E7-A99F-E20D2B7EB6FB}"/>
              </pc2:cmMkLst>
            </pc226:cmChg>
            <pc226:cmChg xmlns:pc226="http://schemas.microsoft.com/office/powerpoint/2022/06/main/command" chg="del">
              <pc226:chgData name="Amanda Cote" userId="af632bbb-4353-4e37-88d9-b54dff96c9ae" providerId="ADAL" clId="{EAF78995-3201-4B24-9F0B-C740BC4C58D0}" dt="2023-08-08T20:34:21.465" v="30"/>
              <pc2:cmMkLst xmlns:pc2="http://schemas.microsoft.com/office/powerpoint/2019/9/main/command">
                <pc:docMk/>
                <pc:sldMk cId="410056755" sldId="2147471373"/>
                <pc2:cmMk id="{FE501972-0C50-464C-A9BC-094B08167490}"/>
              </pc2:cmMkLst>
            </pc226:cmChg>
          </p:ext>
        </pc:extLst>
      </pc:sldChg>
    </pc:docChg>
  </pc:docChgLst>
  <pc:docChgLst>
    <pc:chgData name="Teresa McDiffett-Mahaffey (SGS NORTH AMERICA INC)" userId="S::v-teresamc@microsoft.com::8960e60a-ff03-4e97-9db0-54a16d8fac7c" providerId="AD" clId="Web-{DE589123-4C35-42ED-960B-1B1D1EFCC727}"/>
    <pc:docChg chg="">
      <pc:chgData name="Teresa McDiffett-Mahaffey (SGS NORTH AMERICA INC)" userId="S::v-teresamc@microsoft.com::8960e60a-ff03-4e97-9db0-54a16d8fac7c" providerId="AD" clId="Web-{DE589123-4C35-42ED-960B-1B1D1EFCC727}" dt="2023-06-28T01:51:32.871" v="0"/>
      <pc:docMkLst>
        <pc:docMk/>
      </pc:docMkLst>
      <pc:sldChg chg="modCm">
        <pc:chgData name="Teresa McDiffett-Mahaffey (SGS NORTH AMERICA INC)" userId="S::v-teresamc@microsoft.com::8960e60a-ff03-4e97-9db0-54a16d8fac7c" providerId="AD" clId="Web-{DE589123-4C35-42ED-960B-1B1D1EFCC727}" dt="2023-06-28T01:51:32.871" v="0"/>
        <pc:sldMkLst>
          <pc:docMk/>
          <pc:sldMk cId="1886014944" sldId="2147471372"/>
        </pc:sldMkLst>
        <pc:extLst>
          <p:ext xmlns:p="http://schemas.openxmlformats.org/presentationml/2006/main" uri="{D6D511B9-2390-475A-947B-AFAB55BFBCF1}">
            <pc226:cmChg xmlns:pc226="http://schemas.microsoft.com/office/powerpoint/2022/06/main/command" chg="mod modRxn">
              <pc226:chgData name="Teresa McDiffett-Mahaffey (SGS NORTH AMERICA INC)" userId="S::v-teresamc@microsoft.com::8960e60a-ff03-4e97-9db0-54a16d8fac7c" providerId="AD" clId="Web-{DE589123-4C35-42ED-960B-1B1D1EFCC727}" dt="2023-06-28T01:51:32.871" v="0"/>
              <pc2:cmMkLst xmlns:pc2="http://schemas.microsoft.com/office/powerpoint/2019/9/main/command">
                <pc:docMk/>
                <pc:sldMk cId="1886014944" sldId="2147471372"/>
                <pc2:cmMk id="{8342A89B-51BA-43DD-85CA-F8B0F39B89F0}"/>
              </pc2:cmMkLst>
            </pc226:cmChg>
          </p:ext>
        </pc:extLst>
      </pc:sldChg>
    </pc:docChg>
  </pc:docChgLst>
  <pc:docChgLst>
    <pc:chgData name="Brianne Pruitt (Waggener Edstrom Worldwide, In)" userId="S::v-bpruitt@microsoft.com::14bb6d65-1eaf-473e-a5c5-41ee6910306d" providerId="AD" clId="Web-{2ABD6A2A-9A77-4407-BF59-5DFA282461A7}"/>
    <pc:docChg chg="modSld">
      <pc:chgData name="Brianne Pruitt (Waggener Edstrom Worldwide, In)" userId="S::v-bpruitt@microsoft.com::14bb6d65-1eaf-473e-a5c5-41ee6910306d" providerId="AD" clId="Web-{2ABD6A2A-9A77-4407-BF59-5DFA282461A7}" dt="2023-06-28T22:06:30.151" v="20"/>
      <pc:docMkLst>
        <pc:docMk/>
      </pc:docMkLst>
      <pc:sldChg chg="addSp delSp modSp">
        <pc:chgData name="Brianne Pruitt (Waggener Edstrom Worldwide, In)" userId="S::v-bpruitt@microsoft.com::14bb6d65-1eaf-473e-a5c5-41ee6910306d" providerId="AD" clId="Web-{2ABD6A2A-9A77-4407-BF59-5DFA282461A7}" dt="2023-06-28T22:06:30.151" v="20"/>
        <pc:sldMkLst>
          <pc:docMk/>
          <pc:sldMk cId="1886014944" sldId="2147471372"/>
        </pc:sldMkLst>
        <pc:picChg chg="add mod ord modCrop">
          <ac:chgData name="Brianne Pruitt (Waggener Edstrom Worldwide, In)" userId="S::v-bpruitt@microsoft.com::14bb6d65-1eaf-473e-a5c5-41ee6910306d" providerId="AD" clId="Web-{2ABD6A2A-9A77-4407-BF59-5DFA282461A7}" dt="2023-06-28T22:06:30.151" v="20"/>
          <ac:picMkLst>
            <pc:docMk/>
            <pc:sldMk cId="1886014944" sldId="2147471372"/>
            <ac:picMk id="2" creationId="{FB2063A0-1757-BE20-E0E3-D33993EEE7D4}"/>
          </ac:picMkLst>
        </pc:picChg>
        <pc:picChg chg="del mod">
          <ac:chgData name="Brianne Pruitt (Waggener Edstrom Worldwide, In)" userId="S::v-bpruitt@microsoft.com::14bb6d65-1eaf-473e-a5c5-41ee6910306d" providerId="AD" clId="Web-{2ABD6A2A-9A77-4407-BF59-5DFA282461A7}" dt="2023-06-28T22:05:49.135" v="14"/>
          <ac:picMkLst>
            <pc:docMk/>
            <pc:sldMk cId="1886014944" sldId="2147471372"/>
            <ac:picMk id="6" creationId="{3AF86EE1-13B6-220D-E0DD-3EDDCD52DA24}"/>
          </ac:picMkLst>
        </pc:picChg>
      </pc:sldChg>
    </pc:docChg>
  </pc:docChgLst>
  <pc:docChgLst>
    <pc:chgData name="Brianne Pruitt" userId="14bb6d65-1eaf-473e-a5c5-41ee6910306d" providerId="ADAL" clId="{946C91BB-2D81-4ECC-B889-3FB8C2EE9225}"/>
    <pc:docChg chg="undo custSel addSld delSld modSld modMainMaster">
      <pc:chgData name="Brianne Pruitt" userId="14bb6d65-1eaf-473e-a5c5-41ee6910306d" providerId="ADAL" clId="{946C91BB-2D81-4ECC-B889-3FB8C2EE9225}" dt="2023-06-28T22:20:20.177" v="30"/>
      <pc:docMkLst>
        <pc:docMk/>
      </pc:docMkLst>
      <pc:sldChg chg="modCm">
        <pc:chgData name="Brianne Pruitt" userId="14bb6d65-1eaf-473e-a5c5-41ee6910306d" providerId="ADAL" clId="{946C91BB-2D81-4ECC-B889-3FB8C2EE9225}" dt="2023-06-28T22:20:20.177" v="30"/>
        <pc:sldMkLst>
          <pc:docMk/>
          <pc:sldMk cId="3880174522" sldId="2147471371"/>
        </pc:sldMkLst>
        <pc:extLst>
          <p:ext xmlns:p="http://schemas.openxmlformats.org/presentationml/2006/main" uri="{D6D511B9-2390-475A-947B-AFAB55BFBCF1}">
            <pc226:cmChg xmlns:pc226="http://schemas.microsoft.com/office/powerpoint/2022/06/main/command" chg="">
              <pc226:chgData name="Brianne Pruitt" userId="14bb6d65-1eaf-473e-a5c5-41ee6910306d" providerId="ADAL" clId="{946C91BB-2D81-4ECC-B889-3FB8C2EE9225}" dt="2023-06-28T22:20:20.177" v="30"/>
              <pc2:cmMkLst xmlns:pc2="http://schemas.microsoft.com/office/powerpoint/2019/9/main/command">
                <pc:docMk/>
                <pc:sldMk cId="3880174522" sldId="2147471371"/>
                <pc2:cmMk id="{8DD4C3F1-A9FD-4080-9974-6DE76E67D168}"/>
              </pc2:cmMkLst>
              <pc226:cmRplyChg chg="add">
                <pc226:chgData name="Brianne Pruitt" userId="14bb6d65-1eaf-473e-a5c5-41ee6910306d" providerId="ADAL" clId="{946C91BB-2D81-4ECC-B889-3FB8C2EE9225}" dt="2023-06-28T22:20:20.177" v="30"/>
                <pc2:cmRplyMkLst xmlns:pc2="http://schemas.microsoft.com/office/powerpoint/2019/9/main/command">
                  <pc:docMk/>
                  <pc:sldMk cId="3880174522" sldId="2147471371"/>
                  <pc2:cmMk id="{8DD4C3F1-A9FD-4080-9974-6DE76E67D168}"/>
                  <pc2:cmRplyMk id="{632C975D-1184-4298-A651-D3B75BA27475}"/>
                </pc2:cmRplyMkLst>
              </pc226:cmRplyChg>
            </pc226:cmChg>
          </p:ext>
        </pc:extLst>
      </pc:sldChg>
      <pc:sldChg chg="addSp delSp modSp mod">
        <pc:chgData name="Brianne Pruitt" userId="14bb6d65-1eaf-473e-a5c5-41ee6910306d" providerId="ADAL" clId="{946C91BB-2D81-4ECC-B889-3FB8C2EE9225}" dt="2023-06-28T22:19:00.238" v="28" actId="167"/>
        <pc:sldMkLst>
          <pc:docMk/>
          <pc:sldMk cId="1886014944" sldId="2147471372"/>
        </pc:sldMkLst>
        <pc:picChg chg="add del ord">
          <ac:chgData name="Brianne Pruitt" userId="14bb6d65-1eaf-473e-a5c5-41ee6910306d" providerId="ADAL" clId="{946C91BB-2D81-4ECC-B889-3FB8C2EE9225}" dt="2023-06-28T22:19:00.238" v="28" actId="167"/>
          <ac:picMkLst>
            <pc:docMk/>
            <pc:sldMk cId="1886014944" sldId="2147471372"/>
            <ac:picMk id="2" creationId="{FB2063A0-1757-BE20-E0E3-D33993EEE7D4}"/>
          </ac:picMkLst>
        </pc:picChg>
      </pc:sldChg>
      <pc:sldChg chg="addSp delSp modSp new add del mod">
        <pc:chgData name="Brianne Pruitt" userId="14bb6d65-1eaf-473e-a5c5-41ee6910306d" providerId="ADAL" clId="{946C91BB-2D81-4ECC-B889-3FB8C2EE9225}" dt="2023-06-28T22:19:07.595" v="29" actId="2696"/>
        <pc:sldMkLst>
          <pc:docMk/>
          <pc:sldMk cId="3563534758" sldId="2147471374"/>
        </pc:sldMkLst>
        <pc:spChg chg="add del">
          <ac:chgData name="Brianne Pruitt" userId="14bb6d65-1eaf-473e-a5c5-41ee6910306d" providerId="ADAL" clId="{946C91BB-2D81-4ECC-B889-3FB8C2EE9225}" dt="2023-06-28T22:17:45.713" v="24" actId="931"/>
          <ac:spMkLst>
            <pc:docMk/>
            <pc:sldMk cId="3563534758" sldId="2147471374"/>
            <ac:spMk id="2" creationId="{8A38F970-1D34-92A6-2D01-09C404CE146D}"/>
          </ac:spMkLst>
        </pc:spChg>
        <pc:spChg chg="mod">
          <ac:chgData name="Brianne Pruitt" userId="14bb6d65-1eaf-473e-a5c5-41ee6910306d" providerId="ADAL" clId="{946C91BB-2D81-4ECC-B889-3FB8C2EE9225}" dt="2023-06-28T22:09:19.457" v="6" actId="27636"/>
          <ac:spMkLst>
            <pc:docMk/>
            <pc:sldMk cId="3563534758" sldId="2147471374"/>
            <ac:spMk id="3" creationId="{5AFB2800-E526-24FA-E716-44C6CCF9303D}"/>
          </ac:spMkLst>
        </pc:spChg>
        <pc:spChg chg="mod">
          <ac:chgData name="Brianne Pruitt" userId="14bb6d65-1eaf-473e-a5c5-41ee6910306d" providerId="ADAL" clId="{946C91BB-2D81-4ECC-B889-3FB8C2EE9225}" dt="2023-06-28T22:09:34.513" v="13" actId="20577"/>
          <ac:spMkLst>
            <pc:docMk/>
            <pc:sldMk cId="3563534758" sldId="2147471374"/>
            <ac:spMk id="4" creationId="{C6218363-5C31-4BB7-0AD0-CA42C952B580}"/>
          </ac:spMkLst>
        </pc:spChg>
        <pc:picChg chg="add del mod">
          <ac:chgData name="Brianne Pruitt" userId="14bb6d65-1eaf-473e-a5c5-41ee6910306d" providerId="ADAL" clId="{946C91BB-2D81-4ECC-B889-3FB8C2EE9225}" dt="2023-06-28T22:17:18.929" v="23" actId="931"/>
          <ac:picMkLst>
            <pc:docMk/>
            <pc:sldMk cId="3563534758" sldId="2147471374"/>
            <ac:picMk id="6" creationId="{3843B719-53B8-BB78-D83A-68A8A85722EF}"/>
          </ac:picMkLst>
        </pc:picChg>
        <pc:picChg chg="add mod">
          <ac:chgData name="Brianne Pruitt" userId="14bb6d65-1eaf-473e-a5c5-41ee6910306d" providerId="ADAL" clId="{946C91BB-2D81-4ECC-B889-3FB8C2EE9225}" dt="2023-06-28T22:17:46.406" v="26" actId="962"/>
          <ac:picMkLst>
            <pc:docMk/>
            <pc:sldMk cId="3563534758" sldId="2147471374"/>
            <ac:picMk id="8" creationId="{807B4705-DA65-0255-1081-A36C70E07D99}"/>
          </ac:picMkLst>
        </pc:picChg>
      </pc:sldChg>
      <pc:sldMasterChg chg="modSldLayout">
        <pc:chgData name="Brianne Pruitt" userId="14bb6d65-1eaf-473e-a5c5-41ee6910306d" providerId="ADAL" clId="{946C91BB-2D81-4ECC-B889-3FB8C2EE9225}" dt="2023-06-28T22:18:34.408" v="27" actId="166"/>
        <pc:sldMasterMkLst>
          <pc:docMk/>
          <pc:sldMasterMk cId="3004495702" sldId="2147483648"/>
        </pc:sldMasterMkLst>
        <pc:sldLayoutChg chg="modSp mod">
          <pc:chgData name="Brianne Pruitt" userId="14bb6d65-1eaf-473e-a5c5-41ee6910306d" providerId="ADAL" clId="{946C91BB-2D81-4ECC-B889-3FB8C2EE9225}" dt="2023-06-28T22:18:34.408" v="27" actId="166"/>
          <pc:sldLayoutMkLst>
            <pc:docMk/>
            <pc:sldMasterMk cId="3004495702" sldId="2147483648"/>
            <pc:sldLayoutMk cId="411343233" sldId="2147483662"/>
          </pc:sldLayoutMkLst>
          <pc:picChg chg="ord">
            <ac:chgData name="Brianne Pruitt" userId="14bb6d65-1eaf-473e-a5c5-41ee6910306d" providerId="ADAL" clId="{946C91BB-2D81-4ECC-B889-3FB8C2EE9225}" dt="2023-06-28T22:18:34.408" v="27" actId="166"/>
            <ac:picMkLst>
              <pc:docMk/>
              <pc:sldMasterMk cId="3004495702" sldId="2147483648"/>
              <pc:sldLayoutMk cId="411343233" sldId="2147483662"/>
              <ac:picMk id="9" creationId="{4BAD6741-ADA3-2B1E-46E0-5B5CBE18F269}"/>
            </ac:picMkLst>
          </pc:picChg>
        </pc:sldLayoutChg>
      </pc:sldMasterChg>
    </pc:docChg>
  </pc:docChgLst>
  <pc:docChgLst>
    <pc:chgData name="Teresa McDiffett-Mahaffey (SGS NORTH AMERICA INC)" userId="S::v-teresamc@microsoft.com::8960e60a-ff03-4e97-9db0-54a16d8fac7c" providerId="AD" clId="Web-{A20C5296-4B18-47EF-8A7D-793F8BDD739B}"/>
    <pc:docChg chg="mod">
      <pc:chgData name="Teresa McDiffett-Mahaffey (SGS NORTH AMERICA INC)" userId="S::v-teresamc@microsoft.com::8960e60a-ff03-4e97-9db0-54a16d8fac7c" providerId="AD" clId="Web-{A20C5296-4B18-47EF-8A7D-793F8BDD739B}" dt="2023-06-22T23:35:33.339" v="14"/>
      <pc:docMkLst>
        <pc:docMk/>
      </pc:docMkLst>
      <pc:sldChg chg="modCm">
        <pc:chgData name="Teresa McDiffett-Mahaffey (SGS NORTH AMERICA INC)" userId="S::v-teresamc@microsoft.com::8960e60a-ff03-4e97-9db0-54a16d8fac7c" providerId="AD" clId="Web-{A20C5296-4B18-47EF-8A7D-793F8BDD739B}" dt="2023-06-22T23:35:33.339" v="14"/>
        <pc:sldMkLst>
          <pc:docMk/>
          <pc:sldMk cId="3720278236" sldId="2147471289"/>
        </pc:sldMkLst>
        <pc:extLst>
          <p:ext xmlns:p="http://schemas.openxmlformats.org/presentationml/2006/main" uri="{D6D511B9-2390-475A-947B-AFAB55BFBCF1}">
            <pc226:cmChg xmlns:pc226="http://schemas.microsoft.com/office/powerpoint/2022/06/main/command" chg="mod modRxn">
              <pc226:chgData name="Teresa McDiffett-Mahaffey (SGS NORTH AMERICA INC)" userId="S::v-teresamc@microsoft.com::8960e60a-ff03-4e97-9db0-54a16d8fac7c" providerId="AD" clId="Web-{A20C5296-4B18-47EF-8A7D-793F8BDD739B}" dt="2023-06-22T23:35:33.339" v="14"/>
              <pc2:cmMkLst xmlns:pc2="http://schemas.microsoft.com/office/powerpoint/2019/9/main/command">
                <pc:docMk/>
                <pc:sldMk cId="3720278236" sldId="2147471289"/>
                <pc2:cmMk id="{B3A2EE90-592D-4899-BE8E-CC2B67B774DA}"/>
              </pc2:cmMkLst>
            </pc226:cmChg>
          </p:ext>
        </pc:extLst>
      </pc:sldChg>
      <pc:sldChg chg="modCm">
        <pc:chgData name="Teresa McDiffett-Mahaffey (SGS NORTH AMERICA INC)" userId="S::v-teresamc@microsoft.com::8960e60a-ff03-4e97-9db0-54a16d8fac7c" providerId="AD" clId="Web-{A20C5296-4B18-47EF-8A7D-793F8BDD739B}" dt="2023-06-22T23:34:23.242" v="2"/>
        <pc:sldMkLst>
          <pc:docMk/>
          <pc:sldMk cId="3880174522" sldId="2147471371"/>
        </pc:sldMkLst>
        <pc:extLst>
          <p:ext xmlns:p="http://schemas.openxmlformats.org/presentationml/2006/main" uri="{D6D511B9-2390-475A-947B-AFAB55BFBCF1}">
            <pc226:cmChg xmlns:pc226="http://schemas.microsoft.com/office/powerpoint/2022/06/main/command" chg="mod modRxn">
              <pc226:chgData name="Teresa McDiffett-Mahaffey (SGS NORTH AMERICA INC)" userId="S::v-teresamc@microsoft.com::8960e60a-ff03-4e97-9db0-54a16d8fac7c" providerId="AD" clId="Web-{A20C5296-4B18-47EF-8A7D-793F8BDD739B}" dt="2023-06-22T23:34:23.242" v="2"/>
              <pc2:cmMkLst xmlns:pc2="http://schemas.microsoft.com/office/powerpoint/2019/9/main/command">
                <pc:docMk/>
                <pc:sldMk cId="3880174522" sldId="2147471371"/>
                <pc2:cmMk id="{301D2733-C758-4976-8FC3-ECDB6F54C903}"/>
              </pc2:cmMkLst>
            </pc226:cmChg>
          </p:ext>
        </pc:extLst>
      </pc:sldChg>
      <pc:sldChg chg="modCm">
        <pc:chgData name="Teresa McDiffett-Mahaffey (SGS NORTH AMERICA INC)" userId="S::v-teresamc@microsoft.com::8960e60a-ff03-4e97-9db0-54a16d8fac7c" providerId="AD" clId="Web-{A20C5296-4B18-47EF-8A7D-793F8BDD739B}" dt="2023-06-22T23:34:43.993" v="6"/>
        <pc:sldMkLst>
          <pc:docMk/>
          <pc:sldMk cId="1886014944" sldId="2147471372"/>
        </pc:sldMkLst>
        <pc:extLst>
          <p:ext xmlns:p="http://schemas.openxmlformats.org/presentationml/2006/main" uri="{D6D511B9-2390-475A-947B-AFAB55BFBCF1}">
            <pc226:cmChg xmlns:pc226="http://schemas.microsoft.com/office/powerpoint/2022/06/main/command" chg="mod modRxn">
              <pc226:chgData name="Teresa McDiffett-Mahaffey (SGS NORTH AMERICA INC)" userId="S::v-teresamc@microsoft.com::8960e60a-ff03-4e97-9db0-54a16d8fac7c" providerId="AD" clId="Web-{A20C5296-4B18-47EF-8A7D-793F8BDD739B}" dt="2023-06-22T23:34:40.759" v="5"/>
              <pc2:cmMkLst xmlns:pc2="http://schemas.microsoft.com/office/powerpoint/2019/9/main/command">
                <pc:docMk/>
                <pc:sldMk cId="1886014944" sldId="2147471372"/>
                <pc2:cmMk id="{1398A423-7E99-4CF3-8B1D-5CD0D51D02A7}"/>
              </pc2:cmMkLst>
            </pc226:cmChg>
            <pc226:cmChg xmlns:pc226="http://schemas.microsoft.com/office/powerpoint/2022/06/main/command" chg="mod modRxn">
              <pc226:chgData name="Teresa McDiffett-Mahaffey (SGS NORTH AMERICA INC)" userId="S::v-teresamc@microsoft.com::8960e60a-ff03-4e97-9db0-54a16d8fac7c" providerId="AD" clId="Web-{A20C5296-4B18-47EF-8A7D-793F8BDD739B}" dt="2023-06-22T23:34:43.993" v="6"/>
              <pc2:cmMkLst xmlns:pc2="http://schemas.microsoft.com/office/powerpoint/2019/9/main/command">
                <pc:docMk/>
                <pc:sldMk cId="1886014944" sldId="2147471372"/>
                <pc2:cmMk id="{82D1C582-E3AD-4971-8834-6CC3661DADAC}"/>
              </pc2:cmMkLst>
            </pc226:cmChg>
          </p:ext>
        </pc:extLst>
      </pc:sldChg>
      <pc:sldChg chg="modCm">
        <pc:chgData name="Teresa McDiffett-Mahaffey (SGS NORTH AMERICA INC)" userId="S::v-teresamc@microsoft.com::8960e60a-ff03-4e97-9db0-54a16d8fac7c" providerId="AD" clId="Web-{A20C5296-4B18-47EF-8A7D-793F8BDD739B}" dt="2023-06-22T23:35:07.478" v="12"/>
        <pc:sldMkLst>
          <pc:docMk/>
          <pc:sldMk cId="410056755" sldId="2147471373"/>
        </pc:sldMkLst>
        <pc:extLst>
          <p:ext xmlns:p="http://schemas.openxmlformats.org/presentationml/2006/main" uri="{D6D511B9-2390-475A-947B-AFAB55BFBCF1}">
            <pc226:cmChg xmlns:pc226="http://schemas.microsoft.com/office/powerpoint/2022/06/main/command" chg="mod modRxn">
              <pc226:chgData name="Teresa McDiffett-Mahaffey (SGS NORTH AMERICA INC)" userId="S::v-teresamc@microsoft.com::8960e60a-ff03-4e97-9db0-54a16d8fac7c" providerId="AD" clId="Web-{A20C5296-4B18-47EF-8A7D-793F8BDD739B}" dt="2023-06-22T23:35:07.478" v="12"/>
              <pc2:cmMkLst xmlns:pc2="http://schemas.microsoft.com/office/powerpoint/2019/9/main/command">
                <pc:docMk/>
                <pc:sldMk cId="410056755" sldId="2147471373"/>
                <pc2:cmMk id="{DCB3270C-89FD-4D1D-813A-1BD0A4B47D8D}"/>
              </pc2:cmMkLst>
            </pc226:cmChg>
            <pc226:cmChg xmlns:pc226="http://schemas.microsoft.com/office/powerpoint/2022/06/main/command" chg="mod modRxn">
              <pc226:chgData name="Teresa McDiffett-Mahaffey (SGS NORTH AMERICA INC)" userId="S::v-teresamc@microsoft.com::8960e60a-ff03-4e97-9db0-54a16d8fac7c" providerId="AD" clId="Web-{A20C5296-4B18-47EF-8A7D-793F8BDD739B}" dt="2023-06-22T23:35:04.744" v="11"/>
              <pc2:cmMkLst xmlns:pc2="http://schemas.microsoft.com/office/powerpoint/2019/9/main/command">
                <pc:docMk/>
                <pc:sldMk cId="410056755" sldId="2147471373"/>
                <pc2:cmMk id="{171A106A-3EE3-49E7-A99F-E20D2B7EB6FB}"/>
              </pc2:cmMkLst>
            </pc226:cmChg>
            <pc226:cmChg xmlns:pc226="http://schemas.microsoft.com/office/powerpoint/2022/06/main/command" chg="mod modRxn">
              <pc226:chgData name="Teresa McDiffett-Mahaffey (SGS NORTH AMERICA INC)" userId="S::v-teresamc@microsoft.com::8960e60a-ff03-4e97-9db0-54a16d8fac7c" providerId="AD" clId="Web-{A20C5296-4B18-47EF-8A7D-793F8BDD739B}" dt="2023-06-22T23:35:02.181" v="10"/>
              <pc2:cmMkLst xmlns:pc2="http://schemas.microsoft.com/office/powerpoint/2019/9/main/command">
                <pc:docMk/>
                <pc:sldMk cId="410056755" sldId="2147471373"/>
                <pc2:cmMk id="{FE501972-0C50-464C-A9BC-094B08167490}"/>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A775D-DA45-4C55-B1A0-66A765D70323}" type="datetimeFigureOut">
              <a:rPr lang="en-US" smtClean="0"/>
              <a:t>8/11/2023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02748-B6BB-450B-B24C-B572AF611C47}" type="slidenum">
              <a:rPr lang="en-US" smtClean="0"/>
              <a:t>‹#›</a:t>
            </a:fld>
            <a:endParaRPr lang="en-US"/>
          </a:p>
        </p:txBody>
      </p:sp>
    </p:spTree>
    <p:extLst>
      <p:ext uri="{BB962C8B-B14F-4D97-AF65-F5344CB8AC3E}">
        <p14:creationId xmlns:p14="http://schemas.microsoft.com/office/powerpoint/2010/main" val="4236522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1816537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2651996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latin typeface="Calibri"/>
              <a:cs typeface="Calibri"/>
            </a:endParaRPr>
          </a:p>
        </p:txBody>
      </p:sp>
    </p:spTree>
    <p:extLst>
      <p:ext uri="{BB962C8B-B14F-4D97-AF65-F5344CB8AC3E}">
        <p14:creationId xmlns:p14="http://schemas.microsoft.com/office/powerpoint/2010/main" val="265199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F5AF-E10B-5B35-2FA1-C8B06C6BD5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FFFD8F-81E1-9316-4CFA-76CA4B36E1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681F5F-0F2C-FA86-319B-777DB0C0356B}"/>
              </a:ext>
            </a:extLst>
          </p:cNvPr>
          <p:cNvSpPr>
            <a:spLocks noGrp="1"/>
          </p:cNvSpPr>
          <p:nvPr>
            <p:ph type="dt" sz="half" idx="10"/>
          </p:nvPr>
        </p:nvSpPr>
        <p:spPr/>
        <p:txBody>
          <a:bodyPr/>
          <a:lstStyle/>
          <a:p>
            <a:fld id="{90B3385F-5474-4F80-8245-F8F3409AF898}" type="datetimeFigureOut">
              <a:rPr lang="en-US" smtClean="0"/>
              <a:t>8/11/2023</a:t>
            </a:fld>
            <a:endParaRPr lang="en-US"/>
          </a:p>
        </p:txBody>
      </p:sp>
      <p:sp>
        <p:nvSpPr>
          <p:cNvPr id="5" name="Footer Placeholder 4">
            <a:extLst>
              <a:ext uri="{FF2B5EF4-FFF2-40B4-BE49-F238E27FC236}">
                <a16:creationId xmlns:a16="http://schemas.microsoft.com/office/drawing/2014/main" id="{1EE70E92-791D-FAE1-DC01-91989E7413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1CD85-8DF4-9F08-D6F3-128BD8370032}"/>
              </a:ext>
            </a:extLst>
          </p:cNvPr>
          <p:cNvSpPr>
            <a:spLocks noGrp="1"/>
          </p:cNvSpPr>
          <p:nvPr>
            <p:ph type="sldNum" sz="quarter" idx="12"/>
          </p:nvPr>
        </p:nvSpPr>
        <p:spPr/>
        <p:txBody>
          <a:bodyPr/>
          <a:lstStyle/>
          <a:p>
            <a:fld id="{8CA12E7D-6FE3-4A3F-9987-CDD1EFD79501}" type="slidenum">
              <a:rPr lang="en-US" smtClean="0"/>
              <a:t>‹#›</a:t>
            </a:fld>
            <a:endParaRPr lang="en-US"/>
          </a:p>
        </p:txBody>
      </p:sp>
    </p:spTree>
    <p:extLst>
      <p:ext uri="{BB962C8B-B14F-4D97-AF65-F5344CB8AC3E}">
        <p14:creationId xmlns:p14="http://schemas.microsoft.com/office/powerpoint/2010/main" val="3723201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734E-6A9A-B68D-1718-5ED348B614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D5B7DC-2D57-7CEF-A13C-0E4522787A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A4956-7951-5639-2ADE-8666BF763F61}"/>
              </a:ext>
            </a:extLst>
          </p:cNvPr>
          <p:cNvSpPr>
            <a:spLocks noGrp="1"/>
          </p:cNvSpPr>
          <p:nvPr>
            <p:ph type="dt" sz="half" idx="10"/>
          </p:nvPr>
        </p:nvSpPr>
        <p:spPr/>
        <p:txBody>
          <a:bodyPr/>
          <a:lstStyle/>
          <a:p>
            <a:fld id="{90B3385F-5474-4F80-8245-F8F3409AF898}" type="datetimeFigureOut">
              <a:rPr lang="en-US" smtClean="0"/>
              <a:t>8/11/2023</a:t>
            </a:fld>
            <a:endParaRPr lang="en-US"/>
          </a:p>
        </p:txBody>
      </p:sp>
      <p:sp>
        <p:nvSpPr>
          <p:cNvPr id="5" name="Footer Placeholder 4">
            <a:extLst>
              <a:ext uri="{FF2B5EF4-FFF2-40B4-BE49-F238E27FC236}">
                <a16:creationId xmlns:a16="http://schemas.microsoft.com/office/drawing/2014/main" id="{1C7EC780-53EF-C9D9-C3E5-DCE3A01F7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501BB4-0D95-5578-4174-3FA1E6CECA4F}"/>
              </a:ext>
            </a:extLst>
          </p:cNvPr>
          <p:cNvSpPr>
            <a:spLocks noGrp="1"/>
          </p:cNvSpPr>
          <p:nvPr>
            <p:ph type="sldNum" sz="quarter" idx="12"/>
          </p:nvPr>
        </p:nvSpPr>
        <p:spPr/>
        <p:txBody>
          <a:bodyPr/>
          <a:lstStyle/>
          <a:p>
            <a:fld id="{8CA12E7D-6FE3-4A3F-9987-CDD1EFD79501}" type="slidenum">
              <a:rPr lang="en-US" smtClean="0"/>
              <a:t>‹#›</a:t>
            </a:fld>
            <a:endParaRPr lang="en-US"/>
          </a:p>
        </p:txBody>
      </p:sp>
    </p:spTree>
    <p:extLst>
      <p:ext uri="{BB962C8B-B14F-4D97-AF65-F5344CB8AC3E}">
        <p14:creationId xmlns:p14="http://schemas.microsoft.com/office/powerpoint/2010/main" val="47365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589F11-F7E4-4546-4F2B-1921154854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5E666C-F5CF-7214-58F4-D468CBB088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8303B-1189-FA44-EEF7-8F029DDC99BE}"/>
              </a:ext>
            </a:extLst>
          </p:cNvPr>
          <p:cNvSpPr>
            <a:spLocks noGrp="1"/>
          </p:cNvSpPr>
          <p:nvPr>
            <p:ph type="dt" sz="half" idx="10"/>
          </p:nvPr>
        </p:nvSpPr>
        <p:spPr/>
        <p:txBody>
          <a:bodyPr/>
          <a:lstStyle/>
          <a:p>
            <a:fld id="{90B3385F-5474-4F80-8245-F8F3409AF898}" type="datetimeFigureOut">
              <a:rPr lang="en-US" smtClean="0"/>
              <a:t>8/11/2023</a:t>
            </a:fld>
            <a:endParaRPr lang="en-US"/>
          </a:p>
        </p:txBody>
      </p:sp>
      <p:sp>
        <p:nvSpPr>
          <p:cNvPr id="5" name="Footer Placeholder 4">
            <a:extLst>
              <a:ext uri="{FF2B5EF4-FFF2-40B4-BE49-F238E27FC236}">
                <a16:creationId xmlns:a16="http://schemas.microsoft.com/office/drawing/2014/main" id="{808CCDAC-19FD-F7F1-1BBE-38D60710E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B00D7-86FD-4E5F-0A71-BE0100E78D41}"/>
              </a:ext>
            </a:extLst>
          </p:cNvPr>
          <p:cNvSpPr>
            <a:spLocks noGrp="1"/>
          </p:cNvSpPr>
          <p:nvPr>
            <p:ph type="sldNum" sz="quarter" idx="12"/>
          </p:nvPr>
        </p:nvSpPr>
        <p:spPr/>
        <p:txBody>
          <a:bodyPr/>
          <a:lstStyle/>
          <a:p>
            <a:fld id="{8CA12E7D-6FE3-4A3F-9987-CDD1EFD79501}" type="slidenum">
              <a:rPr lang="en-US" smtClean="0"/>
              <a:t>‹#›</a:t>
            </a:fld>
            <a:endParaRPr lang="en-US"/>
          </a:p>
        </p:txBody>
      </p:sp>
    </p:spTree>
    <p:extLst>
      <p:ext uri="{BB962C8B-B14F-4D97-AF65-F5344CB8AC3E}">
        <p14:creationId xmlns:p14="http://schemas.microsoft.com/office/powerpoint/2010/main" val="563435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2A446F"/>
        </a:solidFill>
        <a:effectLst/>
      </p:bgPr>
    </p:bg>
    <p:spTree>
      <p:nvGrpSpPr>
        <p:cNvPr id="1" name=""/>
        <p:cNvGrpSpPr/>
        <p:nvPr/>
      </p:nvGrpSpPr>
      <p:grpSpPr>
        <a:xfrm>
          <a:off x="0" y="0"/>
          <a:ext cx="0" cy="0"/>
          <a:chOff x="0" y="0"/>
          <a:chExt cx="0" cy="0"/>
        </a:xfrm>
      </p:grpSpPr>
      <p:pic>
        <p:nvPicPr>
          <p:cNvPr id="12" name="Picture 11" descr="Microsoft logo">
            <a:extLst>
              <a:ext uri="{FF2B5EF4-FFF2-40B4-BE49-F238E27FC236}">
                <a16:creationId xmlns:a16="http://schemas.microsoft.com/office/drawing/2014/main" id="{DF958891-6651-1610-A068-A71183BBAB3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857" y="496388"/>
            <a:ext cx="1864762" cy="837398"/>
          </a:xfrm>
          <a:prstGeom prst="rect">
            <a:avLst/>
          </a:prstGeom>
        </p:spPr>
      </p:pic>
      <p:sp>
        <p:nvSpPr>
          <p:cNvPr id="13" name="Rectangle 12" descr="Transparent yellow box">
            <a:extLst>
              <a:ext uri="{FF2B5EF4-FFF2-40B4-BE49-F238E27FC236}">
                <a16:creationId xmlns:a16="http://schemas.microsoft.com/office/drawing/2014/main" id="{40E2CE49-16BE-C55C-79F9-3FC352A1BF1B}"/>
              </a:ext>
            </a:extLst>
          </p:cNvPr>
          <p:cNvSpPr/>
          <p:nvPr userDrawn="1"/>
        </p:nvSpPr>
        <p:spPr>
          <a:xfrm>
            <a:off x="0" y="4978164"/>
            <a:ext cx="4138047" cy="837398"/>
          </a:xfrm>
          <a:prstGeom prst="rect">
            <a:avLst/>
          </a:prstGeom>
          <a:solidFill>
            <a:srgbClr val="49C5B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Title 1">
            <a:extLst>
              <a:ext uri="{FF2B5EF4-FFF2-40B4-BE49-F238E27FC236}">
                <a16:creationId xmlns:a16="http://schemas.microsoft.com/office/drawing/2014/main" id="{D58B7FA2-2A13-AC2B-FC6D-75D54315D349}"/>
              </a:ext>
            </a:extLst>
          </p:cNvPr>
          <p:cNvSpPr txBox="1">
            <a:spLocks/>
          </p:cNvSpPr>
          <p:nvPr userDrawn="1"/>
        </p:nvSpPr>
        <p:spPr>
          <a:xfrm>
            <a:off x="765107" y="2960768"/>
            <a:ext cx="4380329" cy="620017"/>
          </a:xfrm>
          <a:prstGeom prst="rect">
            <a:avLst/>
          </a:prstGeom>
          <a:noFill/>
          <a:ln w="12700">
            <a:noFill/>
            <a:prstDash/>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4200">
                <a:solidFill>
                  <a:schemeClr val="bg1"/>
                </a:solidFill>
              </a:rPr>
              <a:t>SafetyHub</a:t>
            </a:r>
          </a:p>
        </p:txBody>
      </p:sp>
      <p:sp>
        <p:nvSpPr>
          <p:cNvPr id="32" name="Title Text"/>
          <p:cNvSpPr txBox="1">
            <a:spLocks noGrp="1"/>
          </p:cNvSpPr>
          <p:nvPr>
            <p:ph type="title"/>
          </p:nvPr>
        </p:nvSpPr>
        <p:spPr>
          <a:xfrm>
            <a:off x="785450" y="5169718"/>
            <a:ext cx="3186960" cy="414601"/>
          </a:xfrm>
          <a:prstGeom prst="rect">
            <a:avLst/>
          </a:prstGeom>
        </p:spPr>
        <p:txBody>
          <a:bodyPr anchor="b">
            <a:normAutofit/>
          </a:bodyPr>
          <a:lstStyle>
            <a:lvl1pPr>
              <a:defRPr sz="2200">
                <a:solidFill>
                  <a:schemeClr val="bg1"/>
                </a:solidFill>
              </a:defRPr>
            </a:lvl1pPr>
          </a:lstStyle>
          <a:p>
            <a:r>
              <a:rPr lang="en-US"/>
              <a:t>Click to edit Master title</a:t>
            </a:r>
            <a:endParaRPr/>
          </a:p>
        </p:txBody>
      </p:sp>
      <p:sp>
        <p:nvSpPr>
          <p:cNvPr id="19" name="TextBox 18">
            <a:extLst>
              <a:ext uri="{FF2B5EF4-FFF2-40B4-BE49-F238E27FC236}">
                <a16:creationId xmlns:a16="http://schemas.microsoft.com/office/drawing/2014/main" id="{DEB5A3DC-B466-2865-439E-153E1E0A14C4}"/>
              </a:ext>
            </a:extLst>
          </p:cNvPr>
          <p:cNvSpPr txBox="1"/>
          <p:nvPr userDrawn="1"/>
        </p:nvSpPr>
        <p:spPr>
          <a:xfrm>
            <a:off x="765107" y="3564853"/>
            <a:ext cx="379331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sp>
        <p:nvSpPr>
          <p:cNvPr id="22" name="Picture Placeholder 20">
            <a:extLst>
              <a:ext uri="{FF2B5EF4-FFF2-40B4-BE49-F238E27FC236}">
                <a16:creationId xmlns:a16="http://schemas.microsoft.com/office/drawing/2014/main" id="{14BF1D1A-8524-0939-F929-11F3D100DBC3}"/>
              </a:ext>
            </a:extLst>
          </p:cNvPr>
          <p:cNvSpPr>
            <a:spLocks noGrp="1"/>
          </p:cNvSpPr>
          <p:nvPr>
            <p:ph type="pic" sz="quarter" idx="10"/>
          </p:nvPr>
        </p:nvSpPr>
        <p:spPr>
          <a:xfrm>
            <a:off x="6131168" y="0"/>
            <a:ext cx="6060832" cy="6858000"/>
          </a:xfrm>
          <a:solidFill>
            <a:srgbClr val="F2F2F2"/>
          </a:solidFill>
        </p:spPr>
        <p:txBody>
          <a:bodyPr anchor="ctr" anchorCtr="0"/>
          <a:lstStyle>
            <a:lvl1pPr algn="ctr">
              <a:defRPr/>
            </a:lvl1pPr>
          </a:lstStyle>
          <a:p>
            <a:endParaRPr lang="en-US"/>
          </a:p>
        </p:txBody>
      </p:sp>
    </p:spTree>
    <p:extLst>
      <p:ext uri="{BB962C8B-B14F-4D97-AF65-F5344CB8AC3E}">
        <p14:creationId xmlns:p14="http://schemas.microsoft.com/office/powerpoint/2010/main" val="71595136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0_Title and Content">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AA4BE9-CEA0-034B-2D15-46CB323FE1C6}"/>
              </a:ext>
            </a:extLst>
          </p:cNvPr>
          <p:cNvSpPr/>
          <p:nvPr userDrawn="1"/>
        </p:nvSpPr>
        <p:spPr>
          <a:xfrm flipH="1">
            <a:off x="0" y="0"/>
            <a:ext cx="6131169" cy="6858000"/>
          </a:xfrm>
          <a:prstGeom prst="rect">
            <a:avLst/>
          </a:prstGeom>
          <a:solidFill>
            <a:schemeClr val="bg1">
              <a:lumMod val="8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 name="Picture Placeholder 3">
            <a:extLst>
              <a:ext uri="{FF2B5EF4-FFF2-40B4-BE49-F238E27FC236}">
                <a16:creationId xmlns:a16="http://schemas.microsoft.com/office/drawing/2014/main" id="{DBEB95F9-AFCD-124D-F111-23D3BE1CACF5}"/>
              </a:ext>
            </a:extLst>
          </p:cNvPr>
          <p:cNvSpPr>
            <a:spLocks noGrp="1"/>
          </p:cNvSpPr>
          <p:nvPr>
            <p:ph type="pic" sz="quarter" idx="11"/>
          </p:nvPr>
        </p:nvSpPr>
        <p:spPr>
          <a:xfrm>
            <a:off x="-1" y="0"/>
            <a:ext cx="6131169" cy="6858000"/>
          </a:xfrm>
        </p:spPr>
        <p:txBody>
          <a:bodyPr anchor="ctr" anchorCtr="0"/>
          <a:lstStyle>
            <a:lvl1pPr algn="ctr">
              <a:defRPr/>
            </a:lvl1pPr>
          </a:lstStyle>
          <a:p>
            <a:endParaRPr lang="en-US" dirty="0"/>
          </a:p>
        </p:txBody>
      </p:sp>
      <p:sp>
        <p:nvSpPr>
          <p:cNvPr id="2" name="Title 1">
            <a:extLst>
              <a:ext uri="{FF2B5EF4-FFF2-40B4-BE49-F238E27FC236}">
                <a16:creationId xmlns:a16="http://schemas.microsoft.com/office/drawing/2014/main" id="{EF5E605D-F0DF-46AA-A103-2C7D4D27C719}"/>
              </a:ext>
            </a:extLst>
          </p:cNvPr>
          <p:cNvSpPr>
            <a:spLocks noGrp="1"/>
          </p:cNvSpPr>
          <p:nvPr>
            <p:ph type="title" hasCustomPrompt="1"/>
          </p:nvPr>
        </p:nvSpPr>
        <p:spPr>
          <a:xfrm>
            <a:off x="6694487" y="1503363"/>
            <a:ext cx="5053012" cy="648166"/>
          </a:xfrm>
        </p:spPr>
        <p:txBody>
          <a:bodyPr/>
          <a:lstStyle>
            <a:lvl1pPr>
              <a:defRPr>
                <a:solidFill>
                  <a:srgbClr val="2A446F"/>
                </a:solidFill>
              </a:defRPr>
            </a:lvl1pPr>
          </a:lstStyle>
          <a:p>
            <a:r>
              <a:rPr lang="en-US"/>
              <a:t>Click to edit title</a:t>
            </a:r>
          </a:p>
        </p:txBody>
      </p:sp>
      <p:sp>
        <p:nvSpPr>
          <p:cNvPr id="10" name="Rectangle 9" descr="Transparent yellow box">
            <a:extLst>
              <a:ext uri="{FF2B5EF4-FFF2-40B4-BE49-F238E27FC236}">
                <a16:creationId xmlns:a16="http://schemas.microsoft.com/office/drawing/2014/main" id="{9F8F6C72-D14D-929A-5276-FDB5FC7E8BA0}"/>
              </a:ext>
            </a:extLst>
          </p:cNvPr>
          <p:cNvSpPr/>
          <p:nvPr userDrawn="1"/>
        </p:nvSpPr>
        <p:spPr>
          <a:xfrm>
            <a:off x="5625886" y="266242"/>
            <a:ext cx="6601284" cy="837398"/>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Slide Number Placeholder 5">
            <a:extLst>
              <a:ext uri="{FF2B5EF4-FFF2-40B4-BE49-F238E27FC236}">
                <a16:creationId xmlns:a16="http://schemas.microsoft.com/office/drawing/2014/main" id="{6FD36B8A-8386-19CE-F46B-327563A54E0D}"/>
              </a:ext>
            </a:extLst>
          </p:cNvPr>
          <p:cNvSpPr>
            <a:spLocks noGrp="1"/>
          </p:cNvSpPr>
          <p:nvPr>
            <p:ph type="sldNum" sz="quarter" idx="4"/>
          </p:nvPr>
        </p:nvSpPr>
        <p:spPr>
          <a:xfrm>
            <a:off x="11353124" y="6492875"/>
            <a:ext cx="526657" cy="365125"/>
          </a:xfrm>
          <a:prstGeom prst="rect">
            <a:avLst/>
          </a:prstGeom>
        </p:spPr>
        <p:txBody>
          <a:bodyPr vert="horz" lIns="91440" tIns="45720" rIns="91440" bIns="45720" rtlCol="0" anchor="ctr"/>
          <a:lstStyle>
            <a:lvl1pPr algn="r">
              <a:defRPr sz="1050" b="0" i="0">
                <a:solidFill>
                  <a:schemeClr val="tx1">
                    <a:lumMod val="85000"/>
                    <a:lumOff val="15000"/>
                  </a:schemeClr>
                </a:solidFill>
                <a:latin typeface="Segoe UI" panose="020B0502040204020203" pitchFamily="34" charset="0"/>
                <a:cs typeface="Segoe UI" panose="020B0502040204020203" pitchFamily="34" charset="0"/>
              </a:defRPr>
            </a:lvl1pPr>
          </a:lstStyle>
          <a:p>
            <a:fld id="{26CAABB1-90EC-41F7-BC66-96033C7D90C9}" type="slidenum">
              <a:rPr lang="en-US" smtClean="0"/>
              <a:pPr/>
              <a:t>‹#›</a:t>
            </a:fld>
            <a:endParaRPr lang="en-US"/>
          </a:p>
        </p:txBody>
      </p:sp>
      <p:sp>
        <p:nvSpPr>
          <p:cNvPr id="20" name="Title 1">
            <a:extLst>
              <a:ext uri="{FF2B5EF4-FFF2-40B4-BE49-F238E27FC236}">
                <a16:creationId xmlns:a16="http://schemas.microsoft.com/office/drawing/2014/main" id="{B1A85FBF-759C-B59B-101B-C660A5144B2E}"/>
              </a:ext>
            </a:extLst>
          </p:cNvPr>
          <p:cNvSpPr txBox="1">
            <a:spLocks/>
          </p:cNvSpPr>
          <p:nvPr userDrawn="1"/>
        </p:nvSpPr>
        <p:spPr>
          <a:xfrm>
            <a:off x="7030062" y="375137"/>
            <a:ext cx="1478046"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sp>
        <p:nvSpPr>
          <p:cNvPr id="21" name="Title 1">
            <a:extLst>
              <a:ext uri="{FF2B5EF4-FFF2-40B4-BE49-F238E27FC236}">
                <a16:creationId xmlns:a16="http://schemas.microsoft.com/office/drawing/2014/main" id="{5BC2968F-F22E-95A2-06AB-19B9C670AA72}"/>
              </a:ext>
            </a:extLst>
          </p:cNvPr>
          <p:cNvSpPr txBox="1">
            <a:spLocks/>
          </p:cNvSpPr>
          <p:nvPr userDrawn="1"/>
        </p:nvSpPr>
        <p:spPr>
          <a:xfrm>
            <a:off x="8508108" y="375137"/>
            <a:ext cx="3812049" cy="620017"/>
          </a:xfrm>
          <a:prstGeom prst="rect">
            <a:avLst/>
          </a:prstGeom>
          <a:noFill/>
          <a:ln w="12700">
            <a:noFill/>
            <a:prstDash/>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22" name="Straight Connector 21">
            <a:extLst>
              <a:ext uri="{FF2B5EF4-FFF2-40B4-BE49-F238E27FC236}">
                <a16:creationId xmlns:a16="http://schemas.microsoft.com/office/drawing/2014/main" id="{1D92FC01-9800-EFBB-3B0D-92B8EDE7C964}"/>
              </a:ext>
            </a:extLst>
          </p:cNvPr>
          <p:cNvCxnSpPr/>
          <p:nvPr userDrawn="1"/>
        </p:nvCxnSpPr>
        <p:spPr>
          <a:xfrm>
            <a:off x="8430617" y="44505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
        <p:nvSpPr>
          <p:cNvPr id="24" name="Text Placeholder 23">
            <a:extLst>
              <a:ext uri="{FF2B5EF4-FFF2-40B4-BE49-F238E27FC236}">
                <a16:creationId xmlns:a16="http://schemas.microsoft.com/office/drawing/2014/main" id="{8F79D577-63F6-E9A4-C0BF-0FAA0520729A}"/>
              </a:ext>
            </a:extLst>
          </p:cNvPr>
          <p:cNvSpPr>
            <a:spLocks noGrp="1"/>
          </p:cNvSpPr>
          <p:nvPr>
            <p:ph type="body" sz="quarter" idx="10"/>
          </p:nvPr>
        </p:nvSpPr>
        <p:spPr>
          <a:xfrm>
            <a:off x="6694488" y="2272553"/>
            <a:ext cx="5053012" cy="3834560"/>
          </a:xfrm>
        </p:spPr>
        <p:txBody>
          <a:bodyPr/>
          <a:lstStyle>
            <a:lvl1pPr>
              <a:defRPr b="0" i="0">
                <a:latin typeface="Segoe UI" panose="020B0502040204020203" pitchFamily="34" charset="0"/>
                <a:cs typeface="Segoe UI" panose="020B0502040204020203" pitchFamily="34" charset="0"/>
              </a:defRPr>
            </a:lvl1pPr>
            <a:lvl2pPr>
              <a:defRPr b="0" i="0">
                <a:latin typeface="Segoe UI" panose="020B0502040204020203" pitchFamily="34" charset="0"/>
                <a:cs typeface="Segoe UI" panose="020B0502040204020203" pitchFamily="34" charset="0"/>
              </a:defRPr>
            </a:lvl2pPr>
            <a:lvl3pPr>
              <a:defRPr b="0" i="0">
                <a:latin typeface="Segoe UI" panose="020B0502040204020203" pitchFamily="34" charset="0"/>
                <a:cs typeface="Segoe UI" panose="020B0502040204020203" pitchFamily="34" charset="0"/>
              </a:defRPr>
            </a:lvl3pPr>
            <a:lvl4pPr>
              <a:defRPr b="0" i="0">
                <a:latin typeface="Segoe UI" panose="020B0502040204020203" pitchFamily="34" charset="0"/>
                <a:cs typeface="Segoe UI" panose="020B0502040204020203" pitchFamily="34" charset="0"/>
              </a:defRPr>
            </a:lvl4pPr>
            <a:lvl5pPr>
              <a:defRPr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Microsoft logo">
            <a:extLst>
              <a:ext uri="{FF2B5EF4-FFF2-40B4-BE49-F238E27FC236}">
                <a16:creationId xmlns:a16="http://schemas.microsoft.com/office/drawing/2014/main" id="{4BAD6741-ADA3-2B1E-46E0-5B5CBE18F269}"/>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11500"/>
                    </a14:imgEffect>
                    <a14:imgEffect>
                      <a14:saturation sat="211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72844" y="344141"/>
            <a:ext cx="1864762" cy="837398"/>
          </a:xfrm>
          <a:prstGeom prst="rect">
            <a:avLst/>
          </a:prstGeom>
        </p:spPr>
      </p:pic>
    </p:spTree>
    <p:extLst>
      <p:ext uri="{BB962C8B-B14F-4D97-AF65-F5344CB8AC3E}">
        <p14:creationId xmlns:p14="http://schemas.microsoft.com/office/powerpoint/2010/main" val="411343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8C44CA5-88E1-13C4-28EE-01E168908A7D}"/>
              </a:ext>
            </a:extLst>
          </p:cNvPr>
          <p:cNvSpPr/>
          <p:nvPr userDrawn="1"/>
        </p:nvSpPr>
        <p:spPr>
          <a:xfrm>
            <a:off x="365757" y="-1700"/>
            <a:ext cx="11455149" cy="2838070"/>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75CD5B09-C0E1-AE63-CBDB-1CA8A964EDEB}"/>
              </a:ext>
            </a:extLst>
          </p:cNvPr>
          <p:cNvSpPr/>
          <p:nvPr userDrawn="1"/>
        </p:nvSpPr>
        <p:spPr>
          <a:xfrm>
            <a:off x="365757" y="3035789"/>
            <a:ext cx="11455149" cy="2838070"/>
          </a:xfrm>
          <a:prstGeom prst="rect">
            <a:avLst/>
          </a:prstGeom>
          <a:solidFill>
            <a:srgbClr val="F2F2F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Picture Placeholder 20">
            <a:extLst>
              <a:ext uri="{FF2B5EF4-FFF2-40B4-BE49-F238E27FC236}">
                <a16:creationId xmlns:a16="http://schemas.microsoft.com/office/drawing/2014/main" id="{3CA7BC3C-93BF-7E34-7B03-D48907B1DB92}"/>
              </a:ext>
            </a:extLst>
          </p:cNvPr>
          <p:cNvSpPr>
            <a:spLocks noGrp="1"/>
          </p:cNvSpPr>
          <p:nvPr>
            <p:ph type="pic" sz="quarter" idx="10"/>
          </p:nvPr>
        </p:nvSpPr>
        <p:spPr>
          <a:xfrm>
            <a:off x="376871" y="1"/>
            <a:ext cx="5666578" cy="2806262"/>
          </a:xfrm>
          <a:solidFill>
            <a:schemeClr val="bg1">
              <a:lumMod val="85000"/>
            </a:schemeClr>
          </a:solidFill>
        </p:spPr>
        <p:txBody>
          <a:bodyPr anchor="ctr" anchorCtr="0"/>
          <a:lstStyle>
            <a:lvl1pPr algn="ctr">
              <a:defRPr/>
            </a:lvl1pPr>
          </a:lstStyle>
          <a:p>
            <a:endParaRPr lang="en-US"/>
          </a:p>
        </p:txBody>
      </p:sp>
      <p:sp>
        <p:nvSpPr>
          <p:cNvPr id="4" name="Text Placeholder 23">
            <a:extLst>
              <a:ext uri="{FF2B5EF4-FFF2-40B4-BE49-F238E27FC236}">
                <a16:creationId xmlns:a16="http://schemas.microsoft.com/office/drawing/2014/main" id="{4083ECB2-6CF7-7775-8D82-870DAEB5B5C2}"/>
              </a:ext>
            </a:extLst>
          </p:cNvPr>
          <p:cNvSpPr>
            <a:spLocks noGrp="1"/>
          </p:cNvSpPr>
          <p:nvPr>
            <p:ph type="body" sz="quarter" idx="12"/>
          </p:nvPr>
        </p:nvSpPr>
        <p:spPr>
          <a:xfrm>
            <a:off x="6264167" y="953725"/>
            <a:ext cx="5402316" cy="1726413"/>
          </a:xfrm>
        </p:spPr>
        <p:txBody>
          <a:bodyPr/>
          <a:lstStyle>
            <a:lvl1pPr>
              <a:defRPr sz="1400" b="0" i="0">
                <a:latin typeface="Segoe UI" panose="020B0502040204020203" pitchFamily="34" charset="0"/>
                <a:cs typeface="Segoe UI" panose="020B0502040204020203" pitchFamily="34" charset="0"/>
              </a:defRPr>
            </a:lvl1pPr>
            <a:lvl2pPr>
              <a:defRPr sz="14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400" b="0" i="0">
                <a:latin typeface="Segoe UI" panose="020B0502040204020203" pitchFamily="34" charset="0"/>
                <a:cs typeface="Segoe UI" panose="020B0502040204020203" pitchFamily="34" charset="0"/>
              </a:defRPr>
            </a:lvl4pPr>
            <a:lvl5pPr>
              <a:defRPr sz="1400"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20">
            <a:extLst>
              <a:ext uri="{FF2B5EF4-FFF2-40B4-BE49-F238E27FC236}">
                <a16:creationId xmlns:a16="http://schemas.microsoft.com/office/drawing/2014/main" id="{7925E588-84F9-A7B0-25D3-30B1AF04692A}"/>
              </a:ext>
            </a:extLst>
          </p:cNvPr>
          <p:cNvSpPr>
            <a:spLocks noGrp="1"/>
          </p:cNvSpPr>
          <p:nvPr>
            <p:ph type="pic" sz="quarter" idx="14"/>
          </p:nvPr>
        </p:nvSpPr>
        <p:spPr>
          <a:xfrm>
            <a:off x="6154327" y="3058511"/>
            <a:ext cx="5666578" cy="2806262"/>
          </a:xfrm>
          <a:solidFill>
            <a:schemeClr val="bg1">
              <a:lumMod val="85000"/>
            </a:schemeClr>
          </a:solidFill>
        </p:spPr>
        <p:txBody>
          <a:bodyPr anchor="ctr" anchorCtr="0"/>
          <a:lstStyle>
            <a:lvl1pPr algn="ctr">
              <a:defRPr/>
            </a:lvl1pPr>
          </a:lstStyle>
          <a:p>
            <a:endParaRPr lang="en-US"/>
          </a:p>
        </p:txBody>
      </p:sp>
      <p:sp>
        <p:nvSpPr>
          <p:cNvPr id="17" name="Title 1">
            <a:extLst>
              <a:ext uri="{FF2B5EF4-FFF2-40B4-BE49-F238E27FC236}">
                <a16:creationId xmlns:a16="http://schemas.microsoft.com/office/drawing/2014/main" id="{40AA1B68-5CBB-22D2-FAE2-AAC7C7EA9339}"/>
              </a:ext>
            </a:extLst>
          </p:cNvPr>
          <p:cNvSpPr>
            <a:spLocks noGrp="1"/>
          </p:cNvSpPr>
          <p:nvPr>
            <p:ph type="title" hasCustomPrompt="1"/>
          </p:nvPr>
        </p:nvSpPr>
        <p:spPr>
          <a:xfrm>
            <a:off x="6264167" y="151929"/>
            <a:ext cx="5402316" cy="648166"/>
          </a:xfrm>
        </p:spPr>
        <p:txBody>
          <a:bodyPr/>
          <a:lstStyle>
            <a:lvl1pPr>
              <a:defRPr>
                <a:solidFill>
                  <a:srgbClr val="2A446F"/>
                </a:solidFill>
              </a:defRPr>
            </a:lvl1pPr>
          </a:lstStyle>
          <a:p>
            <a:r>
              <a:rPr lang="en-US"/>
              <a:t>Click to edit title</a:t>
            </a:r>
          </a:p>
        </p:txBody>
      </p:sp>
      <p:sp>
        <p:nvSpPr>
          <p:cNvPr id="19" name="Text Placeholder 23">
            <a:extLst>
              <a:ext uri="{FF2B5EF4-FFF2-40B4-BE49-F238E27FC236}">
                <a16:creationId xmlns:a16="http://schemas.microsoft.com/office/drawing/2014/main" id="{A87A9181-DB9D-AF54-0B95-1EED37DE812B}"/>
              </a:ext>
            </a:extLst>
          </p:cNvPr>
          <p:cNvSpPr>
            <a:spLocks noGrp="1"/>
          </p:cNvSpPr>
          <p:nvPr>
            <p:ph type="body" sz="quarter" idx="15"/>
          </p:nvPr>
        </p:nvSpPr>
        <p:spPr>
          <a:xfrm>
            <a:off x="525519" y="4033256"/>
            <a:ext cx="5402316" cy="1726413"/>
          </a:xfrm>
        </p:spPr>
        <p:txBody>
          <a:bodyPr/>
          <a:lstStyle>
            <a:lvl1pPr>
              <a:defRPr sz="1400" b="0" i="0">
                <a:latin typeface="Segoe UI" panose="020B0502040204020203" pitchFamily="34" charset="0"/>
                <a:cs typeface="Segoe UI" panose="020B0502040204020203" pitchFamily="34" charset="0"/>
              </a:defRPr>
            </a:lvl1pPr>
            <a:lvl2pPr>
              <a:defRPr sz="1400" b="0" i="0">
                <a:latin typeface="Segoe UI" panose="020B0502040204020203" pitchFamily="34" charset="0"/>
                <a:cs typeface="Segoe UI" panose="020B0502040204020203" pitchFamily="34" charset="0"/>
              </a:defRPr>
            </a:lvl2pPr>
            <a:lvl3pPr>
              <a:defRPr sz="1400" b="0" i="0">
                <a:latin typeface="Segoe UI" panose="020B0502040204020203" pitchFamily="34" charset="0"/>
                <a:cs typeface="Segoe UI" panose="020B0502040204020203" pitchFamily="34" charset="0"/>
              </a:defRPr>
            </a:lvl3pPr>
            <a:lvl4pPr>
              <a:defRPr sz="1400" b="0" i="0">
                <a:latin typeface="Segoe UI" panose="020B0502040204020203" pitchFamily="34" charset="0"/>
                <a:cs typeface="Segoe UI" panose="020B0502040204020203" pitchFamily="34" charset="0"/>
              </a:defRPr>
            </a:lvl4pPr>
            <a:lvl5pPr>
              <a:defRPr sz="1400" b="0" i="0">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5">
            <a:extLst>
              <a:ext uri="{FF2B5EF4-FFF2-40B4-BE49-F238E27FC236}">
                <a16:creationId xmlns:a16="http://schemas.microsoft.com/office/drawing/2014/main" id="{4493212A-5A62-58BA-EA96-54673EC20AB3}"/>
              </a:ext>
            </a:extLst>
          </p:cNvPr>
          <p:cNvSpPr>
            <a:spLocks noGrp="1"/>
          </p:cNvSpPr>
          <p:nvPr>
            <p:ph type="body" sz="quarter" idx="16" hasCustomPrompt="1"/>
          </p:nvPr>
        </p:nvSpPr>
        <p:spPr>
          <a:xfrm>
            <a:off x="525463" y="3215453"/>
            <a:ext cx="5421312" cy="631825"/>
          </a:xfrm>
        </p:spPr>
        <p:txBody>
          <a:bodyPr/>
          <a:lstStyle>
            <a:lvl1pPr marL="0" indent="0">
              <a:buNone/>
              <a:defRPr sz="3600" b="1" i="0">
                <a:solidFill>
                  <a:srgbClr val="2A446F"/>
                </a:solidFill>
                <a:latin typeface="Segoe UI Semibold" panose="020B0502040204020203" pitchFamily="34" charset="0"/>
                <a:cs typeface="Segoe UI Semibold" panose="020B0502040204020203" pitchFamily="34" charset="0"/>
              </a:defRPr>
            </a:lvl1pPr>
          </a:lstStyle>
          <a:p>
            <a:pPr lvl="0"/>
            <a:r>
              <a:rPr lang="en-US"/>
              <a:t>Click to edit title</a:t>
            </a:r>
          </a:p>
        </p:txBody>
      </p:sp>
      <p:sp>
        <p:nvSpPr>
          <p:cNvPr id="27" name="Rectangle 26">
            <a:extLst>
              <a:ext uri="{FF2B5EF4-FFF2-40B4-BE49-F238E27FC236}">
                <a16:creationId xmlns:a16="http://schemas.microsoft.com/office/drawing/2014/main" id="{47A43BE8-1DB3-915C-B82F-33DDF1D971E3}"/>
              </a:ext>
            </a:extLst>
          </p:cNvPr>
          <p:cNvSpPr/>
          <p:nvPr userDrawn="1"/>
        </p:nvSpPr>
        <p:spPr>
          <a:xfrm flipV="1">
            <a:off x="365756" y="6094299"/>
            <a:ext cx="11455149" cy="763701"/>
          </a:xfrm>
          <a:prstGeom prst="rect">
            <a:avLst/>
          </a:prstGeom>
          <a:solidFill>
            <a:srgbClr val="2A446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8" name="Title 1">
            <a:extLst>
              <a:ext uri="{FF2B5EF4-FFF2-40B4-BE49-F238E27FC236}">
                <a16:creationId xmlns:a16="http://schemas.microsoft.com/office/drawing/2014/main" id="{EA447E6C-855B-3537-8A7B-CCF79F01F071}"/>
              </a:ext>
            </a:extLst>
          </p:cNvPr>
          <p:cNvSpPr txBox="1">
            <a:spLocks/>
          </p:cNvSpPr>
          <p:nvPr userDrawn="1"/>
        </p:nvSpPr>
        <p:spPr>
          <a:xfrm>
            <a:off x="656620" y="6160407"/>
            <a:ext cx="1478046"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defRPr/>
            </a:pPr>
            <a:r>
              <a:rPr lang="en-US" sz="2000" err="1">
                <a:solidFill>
                  <a:schemeClr val="bg1"/>
                </a:solidFill>
              </a:rPr>
              <a:t>SafetyHub</a:t>
            </a:r>
            <a:endParaRPr lang="en-US" sz="2000">
              <a:solidFill>
                <a:schemeClr val="bg1"/>
              </a:solidFill>
            </a:endParaRPr>
          </a:p>
        </p:txBody>
      </p:sp>
      <p:pic>
        <p:nvPicPr>
          <p:cNvPr id="29" name="Picture 28" descr="Microsoft logo">
            <a:extLst>
              <a:ext uri="{FF2B5EF4-FFF2-40B4-BE49-F238E27FC236}">
                <a16:creationId xmlns:a16="http://schemas.microsoft.com/office/drawing/2014/main" id="{F4FDF96D-9943-DE59-9F24-733CEC5D581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56143" y="6065105"/>
            <a:ext cx="1864762" cy="837398"/>
          </a:xfrm>
          <a:prstGeom prst="rect">
            <a:avLst/>
          </a:prstGeom>
        </p:spPr>
      </p:pic>
      <p:sp>
        <p:nvSpPr>
          <p:cNvPr id="30" name="Title 1">
            <a:extLst>
              <a:ext uri="{FF2B5EF4-FFF2-40B4-BE49-F238E27FC236}">
                <a16:creationId xmlns:a16="http://schemas.microsoft.com/office/drawing/2014/main" id="{F008F726-0383-87D6-28DC-4583778E4EED}"/>
              </a:ext>
            </a:extLst>
          </p:cNvPr>
          <p:cNvSpPr txBox="1">
            <a:spLocks/>
          </p:cNvSpPr>
          <p:nvPr userDrawn="1"/>
        </p:nvSpPr>
        <p:spPr>
          <a:xfrm>
            <a:off x="2134666" y="6160407"/>
            <a:ext cx="3812049" cy="620017"/>
          </a:xfrm>
          <a:prstGeom prst="rect">
            <a:avLst/>
          </a:prstGeom>
          <a:noFill/>
          <a:ln w="12700">
            <a:noFill/>
            <a:prstDash/>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rot="0" spcFirstLastPara="0" vertOverflow="overflow" horzOverflow="overflow" vert="horz" wrap="square" lIns="45719" tIns="45720" rIns="45719" bIns="45720" numCol="1" spcCol="0" rtlCol="0" fromWordArt="0" anchor="ctr" anchorCtr="0" forceAA="0" compatLnSpc="1">
            <a:prstTxWarp prst="textNoShape">
              <a:avLst/>
            </a:prstTxWarp>
            <a:noAutofit/>
          </a:bodyPr>
          <a:lstStyle>
            <a:lvl1pPr marL="0" marR="0" indent="0" algn="l" defTabSz="914400" rtl="0" eaLnBrk="1" latinLnBrk="0" hangingPunct="1">
              <a:lnSpc>
                <a:spcPct val="90000"/>
              </a:lnSpc>
              <a:spcBef>
                <a:spcPts val="0"/>
              </a:spcBef>
              <a:spcAft>
                <a:spcPts val="0"/>
              </a:spcAft>
              <a:buClrTx/>
              <a:buSzTx/>
              <a:buFontTx/>
              <a:buNone/>
              <a:tabLst/>
              <a:defRPr sz="3600" b="1" i="0" u="none" strike="noStrike" cap="none" spc="0" baseline="0">
                <a:solidFill>
                  <a:srgbClr val="000000"/>
                </a:solidFill>
                <a:uFillTx/>
                <a:latin typeface="Segoe UI Semibold" panose="020B0502040204020203" pitchFamily="34" charset="0"/>
                <a:ea typeface="Segoe UI Semibold" panose="020B0502040204020203" pitchFamily="34" charset="0"/>
                <a:cs typeface="Segoe UI Semibold" panose="020B0502040204020203" pitchFamily="34" charset="0"/>
                <a:sym typeface="Segoe UI Light"/>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none" spc="0" baseline="0">
                <a:solidFill>
                  <a:srgbClr val="000000"/>
                </a:solidFill>
                <a:uFillTx/>
                <a:latin typeface="Segoe UI Light"/>
                <a:ea typeface="Segoe UI Light"/>
                <a:cs typeface="Segoe UI Light"/>
                <a:sym typeface="Segoe UI Light"/>
              </a:defRPr>
            </a:lvl9pPr>
          </a:lstStyle>
          <a:p>
            <a:pPr algn="l"/>
            <a:r>
              <a:rPr lang="en-US" sz="1800">
                <a:solidFill>
                  <a:schemeClr val="bg1"/>
                </a:solidFill>
                <a:latin typeface="Segoe UI Semibold" panose="020B0502040204020203" pitchFamily="34" charset="0"/>
                <a:cs typeface="Segoe UI Semibold" panose="020B0502040204020203" pitchFamily="34" charset="0"/>
              </a:rPr>
              <a:t>Occupational Health and Safety</a:t>
            </a:r>
          </a:p>
        </p:txBody>
      </p:sp>
      <p:cxnSp>
        <p:nvCxnSpPr>
          <p:cNvPr id="31" name="Straight Connector 30">
            <a:extLst>
              <a:ext uri="{FF2B5EF4-FFF2-40B4-BE49-F238E27FC236}">
                <a16:creationId xmlns:a16="http://schemas.microsoft.com/office/drawing/2014/main" id="{EF441654-3747-5DD5-3361-EFACA9ACDF92}"/>
              </a:ext>
            </a:extLst>
          </p:cNvPr>
          <p:cNvCxnSpPr/>
          <p:nvPr userDrawn="1"/>
        </p:nvCxnSpPr>
        <p:spPr>
          <a:xfrm>
            <a:off x="2057175" y="6230320"/>
            <a:ext cx="0" cy="503610"/>
          </a:xfrm>
          <a:prstGeom prst="line">
            <a:avLst/>
          </a:prstGeom>
          <a:noFill/>
          <a:ln w="12700" cap="flat">
            <a:solidFill>
              <a:srgbClr val="49C5B1"/>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458825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F7155-97C9-5DD0-3DD6-0715E3E04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C36781-CAB0-B554-D573-C7AB75A2B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58F4C3-82AB-F3B7-355F-AD3704375947}"/>
              </a:ext>
            </a:extLst>
          </p:cNvPr>
          <p:cNvSpPr>
            <a:spLocks noGrp="1"/>
          </p:cNvSpPr>
          <p:nvPr>
            <p:ph type="dt" sz="half" idx="10"/>
          </p:nvPr>
        </p:nvSpPr>
        <p:spPr/>
        <p:txBody>
          <a:bodyPr/>
          <a:lstStyle/>
          <a:p>
            <a:fld id="{90B3385F-5474-4F80-8245-F8F3409AF898}" type="datetimeFigureOut">
              <a:rPr lang="en-US" smtClean="0"/>
              <a:t>8/11/2023</a:t>
            </a:fld>
            <a:endParaRPr lang="en-US"/>
          </a:p>
        </p:txBody>
      </p:sp>
      <p:sp>
        <p:nvSpPr>
          <p:cNvPr id="5" name="Footer Placeholder 4">
            <a:extLst>
              <a:ext uri="{FF2B5EF4-FFF2-40B4-BE49-F238E27FC236}">
                <a16:creationId xmlns:a16="http://schemas.microsoft.com/office/drawing/2014/main" id="{28507952-7A2B-5E1A-53F9-3838E648DA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54C017-45DF-8C0C-7637-587A236A28BE}"/>
              </a:ext>
            </a:extLst>
          </p:cNvPr>
          <p:cNvSpPr>
            <a:spLocks noGrp="1"/>
          </p:cNvSpPr>
          <p:nvPr>
            <p:ph type="sldNum" sz="quarter" idx="12"/>
          </p:nvPr>
        </p:nvSpPr>
        <p:spPr/>
        <p:txBody>
          <a:bodyPr/>
          <a:lstStyle/>
          <a:p>
            <a:fld id="{8CA12E7D-6FE3-4A3F-9987-CDD1EFD79501}" type="slidenum">
              <a:rPr lang="en-US" smtClean="0"/>
              <a:t>‹#›</a:t>
            </a:fld>
            <a:endParaRPr lang="en-US"/>
          </a:p>
        </p:txBody>
      </p:sp>
    </p:spTree>
    <p:extLst>
      <p:ext uri="{BB962C8B-B14F-4D97-AF65-F5344CB8AC3E}">
        <p14:creationId xmlns:p14="http://schemas.microsoft.com/office/powerpoint/2010/main" val="2516476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793F4-E720-4C23-9CFE-91BFCC5A4D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94C3DC-0D0D-706E-58CF-51A36A9085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AAF2E3-B815-36F6-B214-5BC27607EDF7}"/>
              </a:ext>
            </a:extLst>
          </p:cNvPr>
          <p:cNvSpPr>
            <a:spLocks noGrp="1"/>
          </p:cNvSpPr>
          <p:nvPr>
            <p:ph type="dt" sz="half" idx="10"/>
          </p:nvPr>
        </p:nvSpPr>
        <p:spPr/>
        <p:txBody>
          <a:bodyPr/>
          <a:lstStyle/>
          <a:p>
            <a:fld id="{90B3385F-5474-4F80-8245-F8F3409AF898}" type="datetimeFigureOut">
              <a:rPr lang="en-US" smtClean="0"/>
              <a:t>8/11/2023</a:t>
            </a:fld>
            <a:endParaRPr lang="en-US"/>
          </a:p>
        </p:txBody>
      </p:sp>
      <p:sp>
        <p:nvSpPr>
          <p:cNvPr id="5" name="Footer Placeholder 4">
            <a:extLst>
              <a:ext uri="{FF2B5EF4-FFF2-40B4-BE49-F238E27FC236}">
                <a16:creationId xmlns:a16="http://schemas.microsoft.com/office/drawing/2014/main" id="{41516881-CC61-6806-B997-9F779C095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2D734-E62F-A3AA-8D5E-87CC5FDDEA4F}"/>
              </a:ext>
            </a:extLst>
          </p:cNvPr>
          <p:cNvSpPr>
            <a:spLocks noGrp="1"/>
          </p:cNvSpPr>
          <p:nvPr>
            <p:ph type="sldNum" sz="quarter" idx="12"/>
          </p:nvPr>
        </p:nvSpPr>
        <p:spPr/>
        <p:txBody>
          <a:bodyPr/>
          <a:lstStyle/>
          <a:p>
            <a:fld id="{8CA12E7D-6FE3-4A3F-9987-CDD1EFD79501}" type="slidenum">
              <a:rPr lang="en-US" smtClean="0"/>
              <a:t>‹#›</a:t>
            </a:fld>
            <a:endParaRPr lang="en-US"/>
          </a:p>
        </p:txBody>
      </p:sp>
    </p:spTree>
    <p:extLst>
      <p:ext uri="{BB962C8B-B14F-4D97-AF65-F5344CB8AC3E}">
        <p14:creationId xmlns:p14="http://schemas.microsoft.com/office/powerpoint/2010/main" val="235178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B629E-C903-A855-41A5-499EA1B778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98C858-ED19-BF19-B502-FF4162D011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138B6F-D15C-F602-C82E-743ACAE098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858BBB-0AF6-1277-A314-59CA1BE10214}"/>
              </a:ext>
            </a:extLst>
          </p:cNvPr>
          <p:cNvSpPr>
            <a:spLocks noGrp="1"/>
          </p:cNvSpPr>
          <p:nvPr>
            <p:ph type="dt" sz="half" idx="10"/>
          </p:nvPr>
        </p:nvSpPr>
        <p:spPr/>
        <p:txBody>
          <a:bodyPr/>
          <a:lstStyle/>
          <a:p>
            <a:fld id="{90B3385F-5474-4F80-8245-F8F3409AF898}" type="datetimeFigureOut">
              <a:rPr lang="en-US" smtClean="0"/>
              <a:t>8/11/2023</a:t>
            </a:fld>
            <a:endParaRPr lang="en-US"/>
          </a:p>
        </p:txBody>
      </p:sp>
      <p:sp>
        <p:nvSpPr>
          <p:cNvPr id="6" name="Footer Placeholder 5">
            <a:extLst>
              <a:ext uri="{FF2B5EF4-FFF2-40B4-BE49-F238E27FC236}">
                <a16:creationId xmlns:a16="http://schemas.microsoft.com/office/drawing/2014/main" id="{A0954C71-C4F3-DD47-4B93-988E10E8D3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996A7-0AC9-999F-DC47-BFBA455162A9}"/>
              </a:ext>
            </a:extLst>
          </p:cNvPr>
          <p:cNvSpPr>
            <a:spLocks noGrp="1"/>
          </p:cNvSpPr>
          <p:nvPr>
            <p:ph type="sldNum" sz="quarter" idx="12"/>
          </p:nvPr>
        </p:nvSpPr>
        <p:spPr/>
        <p:txBody>
          <a:bodyPr/>
          <a:lstStyle/>
          <a:p>
            <a:fld id="{8CA12E7D-6FE3-4A3F-9987-CDD1EFD79501}" type="slidenum">
              <a:rPr lang="en-US" smtClean="0"/>
              <a:t>‹#›</a:t>
            </a:fld>
            <a:endParaRPr lang="en-US"/>
          </a:p>
        </p:txBody>
      </p:sp>
    </p:spTree>
    <p:extLst>
      <p:ext uri="{BB962C8B-B14F-4D97-AF65-F5344CB8AC3E}">
        <p14:creationId xmlns:p14="http://schemas.microsoft.com/office/powerpoint/2010/main" val="3057500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DDFF0-DB6D-E3AF-68E7-8FA6A1FD0D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3AE7A2-D419-3665-E70D-A43917FA02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1ACCB9-C668-82B5-3BC6-74A34B5376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FDA244-6564-F91B-2A66-21BA92366A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8DC2A9-2C0B-324A-1618-604DF8B3B8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73B740-B39C-6DC9-EA7B-A4B3344AFC22}"/>
              </a:ext>
            </a:extLst>
          </p:cNvPr>
          <p:cNvSpPr>
            <a:spLocks noGrp="1"/>
          </p:cNvSpPr>
          <p:nvPr>
            <p:ph type="dt" sz="half" idx="10"/>
          </p:nvPr>
        </p:nvSpPr>
        <p:spPr/>
        <p:txBody>
          <a:bodyPr/>
          <a:lstStyle/>
          <a:p>
            <a:fld id="{90B3385F-5474-4F80-8245-F8F3409AF898}" type="datetimeFigureOut">
              <a:rPr lang="en-US" smtClean="0"/>
              <a:t>8/11/2023</a:t>
            </a:fld>
            <a:endParaRPr lang="en-US"/>
          </a:p>
        </p:txBody>
      </p:sp>
      <p:sp>
        <p:nvSpPr>
          <p:cNvPr id="8" name="Footer Placeholder 7">
            <a:extLst>
              <a:ext uri="{FF2B5EF4-FFF2-40B4-BE49-F238E27FC236}">
                <a16:creationId xmlns:a16="http://schemas.microsoft.com/office/drawing/2014/main" id="{6200139D-C3BE-156F-FE22-CD59A63E77E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C27C7-DCE8-3E4C-A6FB-627527168ED4}"/>
              </a:ext>
            </a:extLst>
          </p:cNvPr>
          <p:cNvSpPr>
            <a:spLocks noGrp="1"/>
          </p:cNvSpPr>
          <p:nvPr>
            <p:ph type="sldNum" sz="quarter" idx="12"/>
          </p:nvPr>
        </p:nvSpPr>
        <p:spPr/>
        <p:txBody>
          <a:bodyPr/>
          <a:lstStyle/>
          <a:p>
            <a:fld id="{8CA12E7D-6FE3-4A3F-9987-CDD1EFD79501}" type="slidenum">
              <a:rPr lang="en-US" smtClean="0"/>
              <a:t>‹#›</a:t>
            </a:fld>
            <a:endParaRPr lang="en-US"/>
          </a:p>
        </p:txBody>
      </p:sp>
    </p:spTree>
    <p:extLst>
      <p:ext uri="{BB962C8B-B14F-4D97-AF65-F5344CB8AC3E}">
        <p14:creationId xmlns:p14="http://schemas.microsoft.com/office/powerpoint/2010/main" val="350823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F827-81A3-7923-943D-D308A5A5C7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DDD397-A4BA-85DD-28E0-3CA15742C71A}"/>
              </a:ext>
            </a:extLst>
          </p:cNvPr>
          <p:cNvSpPr>
            <a:spLocks noGrp="1"/>
          </p:cNvSpPr>
          <p:nvPr>
            <p:ph type="dt" sz="half" idx="10"/>
          </p:nvPr>
        </p:nvSpPr>
        <p:spPr/>
        <p:txBody>
          <a:bodyPr/>
          <a:lstStyle/>
          <a:p>
            <a:fld id="{90B3385F-5474-4F80-8245-F8F3409AF898}" type="datetimeFigureOut">
              <a:rPr lang="en-US" smtClean="0"/>
              <a:t>8/11/2023</a:t>
            </a:fld>
            <a:endParaRPr lang="en-US"/>
          </a:p>
        </p:txBody>
      </p:sp>
      <p:sp>
        <p:nvSpPr>
          <p:cNvPr id="4" name="Footer Placeholder 3">
            <a:extLst>
              <a:ext uri="{FF2B5EF4-FFF2-40B4-BE49-F238E27FC236}">
                <a16:creationId xmlns:a16="http://schemas.microsoft.com/office/drawing/2014/main" id="{D98F821E-A1D6-9F68-1EA7-FC6CD3A591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2F8406-747D-CB45-17AC-2D7CFF158939}"/>
              </a:ext>
            </a:extLst>
          </p:cNvPr>
          <p:cNvSpPr>
            <a:spLocks noGrp="1"/>
          </p:cNvSpPr>
          <p:nvPr>
            <p:ph type="sldNum" sz="quarter" idx="12"/>
          </p:nvPr>
        </p:nvSpPr>
        <p:spPr/>
        <p:txBody>
          <a:bodyPr/>
          <a:lstStyle/>
          <a:p>
            <a:fld id="{8CA12E7D-6FE3-4A3F-9987-CDD1EFD79501}" type="slidenum">
              <a:rPr lang="en-US" smtClean="0"/>
              <a:t>‹#›</a:t>
            </a:fld>
            <a:endParaRPr lang="en-US"/>
          </a:p>
        </p:txBody>
      </p:sp>
    </p:spTree>
    <p:extLst>
      <p:ext uri="{BB962C8B-B14F-4D97-AF65-F5344CB8AC3E}">
        <p14:creationId xmlns:p14="http://schemas.microsoft.com/office/powerpoint/2010/main" val="1506590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D64061-094A-269F-0907-8F26CD358404}"/>
              </a:ext>
            </a:extLst>
          </p:cNvPr>
          <p:cNvSpPr>
            <a:spLocks noGrp="1"/>
          </p:cNvSpPr>
          <p:nvPr>
            <p:ph type="dt" sz="half" idx="10"/>
          </p:nvPr>
        </p:nvSpPr>
        <p:spPr/>
        <p:txBody>
          <a:bodyPr/>
          <a:lstStyle/>
          <a:p>
            <a:fld id="{90B3385F-5474-4F80-8245-F8F3409AF898}" type="datetimeFigureOut">
              <a:rPr lang="en-US" smtClean="0"/>
              <a:t>8/11/2023</a:t>
            </a:fld>
            <a:endParaRPr lang="en-US"/>
          </a:p>
        </p:txBody>
      </p:sp>
      <p:sp>
        <p:nvSpPr>
          <p:cNvPr id="3" name="Footer Placeholder 2">
            <a:extLst>
              <a:ext uri="{FF2B5EF4-FFF2-40B4-BE49-F238E27FC236}">
                <a16:creationId xmlns:a16="http://schemas.microsoft.com/office/drawing/2014/main" id="{DFF5B79A-9C05-FD63-4350-1D1663B110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3D6FA1-1693-6B78-2481-DCB4FF3C5AD5}"/>
              </a:ext>
            </a:extLst>
          </p:cNvPr>
          <p:cNvSpPr>
            <a:spLocks noGrp="1"/>
          </p:cNvSpPr>
          <p:nvPr>
            <p:ph type="sldNum" sz="quarter" idx="12"/>
          </p:nvPr>
        </p:nvSpPr>
        <p:spPr/>
        <p:txBody>
          <a:bodyPr/>
          <a:lstStyle/>
          <a:p>
            <a:fld id="{8CA12E7D-6FE3-4A3F-9987-CDD1EFD79501}" type="slidenum">
              <a:rPr lang="en-US" smtClean="0"/>
              <a:t>‹#›</a:t>
            </a:fld>
            <a:endParaRPr lang="en-US"/>
          </a:p>
        </p:txBody>
      </p:sp>
    </p:spTree>
    <p:extLst>
      <p:ext uri="{BB962C8B-B14F-4D97-AF65-F5344CB8AC3E}">
        <p14:creationId xmlns:p14="http://schemas.microsoft.com/office/powerpoint/2010/main" val="4035146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D11FD-F8AD-4C33-6FCA-0821FCBD82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6DE928-8AD8-4FAE-F4B9-EE38D9E849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38284A-6BC4-3A4F-6C8B-05BB4FB67D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348B6-18C7-9B57-4CB0-75663BBFDAFD}"/>
              </a:ext>
            </a:extLst>
          </p:cNvPr>
          <p:cNvSpPr>
            <a:spLocks noGrp="1"/>
          </p:cNvSpPr>
          <p:nvPr>
            <p:ph type="dt" sz="half" idx="10"/>
          </p:nvPr>
        </p:nvSpPr>
        <p:spPr/>
        <p:txBody>
          <a:bodyPr/>
          <a:lstStyle/>
          <a:p>
            <a:fld id="{90B3385F-5474-4F80-8245-F8F3409AF898}" type="datetimeFigureOut">
              <a:rPr lang="en-US" smtClean="0"/>
              <a:t>8/11/2023</a:t>
            </a:fld>
            <a:endParaRPr lang="en-US"/>
          </a:p>
        </p:txBody>
      </p:sp>
      <p:sp>
        <p:nvSpPr>
          <p:cNvPr id="6" name="Footer Placeholder 5">
            <a:extLst>
              <a:ext uri="{FF2B5EF4-FFF2-40B4-BE49-F238E27FC236}">
                <a16:creationId xmlns:a16="http://schemas.microsoft.com/office/drawing/2014/main" id="{2ECEE77D-8A09-FF5C-8ED5-96EDE1264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91E49-734C-DBC4-DD6D-59D07F1E8B71}"/>
              </a:ext>
            </a:extLst>
          </p:cNvPr>
          <p:cNvSpPr>
            <a:spLocks noGrp="1"/>
          </p:cNvSpPr>
          <p:nvPr>
            <p:ph type="sldNum" sz="quarter" idx="12"/>
          </p:nvPr>
        </p:nvSpPr>
        <p:spPr/>
        <p:txBody>
          <a:bodyPr/>
          <a:lstStyle/>
          <a:p>
            <a:fld id="{8CA12E7D-6FE3-4A3F-9987-CDD1EFD79501}" type="slidenum">
              <a:rPr lang="en-US" smtClean="0"/>
              <a:t>‹#›</a:t>
            </a:fld>
            <a:endParaRPr lang="en-US"/>
          </a:p>
        </p:txBody>
      </p:sp>
    </p:spTree>
    <p:extLst>
      <p:ext uri="{BB962C8B-B14F-4D97-AF65-F5344CB8AC3E}">
        <p14:creationId xmlns:p14="http://schemas.microsoft.com/office/powerpoint/2010/main" val="175124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BDA29-FF74-FD13-096A-D99CE1F3D2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FE7C33F-8E92-C8B4-BA1D-BAC502F6D1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9AAE9A-CA3E-1B3D-34F7-F7173D488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68E3CD-2C4A-AC7C-D295-43037CC6CD78}"/>
              </a:ext>
            </a:extLst>
          </p:cNvPr>
          <p:cNvSpPr>
            <a:spLocks noGrp="1"/>
          </p:cNvSpPr>
          <p:nvPr>
            <p:ph type="dt" sz="half" idx="10"/>
          </p:nvPr>
        </p:nvSpPr>
        <p:spPr/>
        <p:txBody>
          <a:bodyPr/>
          <a:lstStyle/>
          <a:p>
            <a:fld id="{90B3385F-5474-4F80-8245-F8F3409AF898}" type="datetimeFigureOut">
              <a:rPr lang="en-US" smtClean="0"/>
              <a:t>8/11/2023</a:t>
            </a:fld>
            <a:endParaRPr lang="en-US"/>
          </a:p>
        </p:txBody>
      </p:sp>
      <p:sp>
        <p:nvSpPr>
          <p:cNvPr id="6" name="Footer Placeholder 5">
            <a:extLst>
              <a:ext uri="{FF2B5EF4-FFF2-40B4-BE49-F238E27FC236}">
                <a16:creationId xmlns:a16="http://schemas.microsoft.com/office/drawing/2014/main" id="{3EC85FE3-CFA0-9820-68CB-02D6FCE4A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ACC42B-6917-3E6D-E06C-E4F932933E57}"/>
              </a:ext>
            </a:extLst>
          </p:cNvPr>
          <p:cNvSpPr>
            <a:spLocks noGrp="1"/>
          </p:cNvSpPr>
          <p:nvPr>
            <p:ph type="sldNum" sz="quarter" idx="12"/>
          </p:nvPr>
        </p:nvSpPr>
        <p:spPr/>
        <p:txBody>
          <a:bodyPr/>
          <a:lstStyle/>
          <a:p>
            <a:fld id="{8CA12E7D-6FE3-4A3F-9987-CDD1EFD79501}" type="slidenum">
              <a:rPr lang="en-US" smtClean="0"/>
              <a:t>‹#›</a:t>
            </a:fld>
            <a:endParaRPr lang="en-US"/>
          </a:p>
        </p:txBody>
      </p:sp>
    </p:spTree>
    <p:extLst>
      <p:ext uri="{BB962C8B-B14F-4D97-AF65-F5344CB8AC3E}">
        <p14:creationId xmlns:p14="http://schemas.microsoft.com/office/powerpoint/2010/main" val="1571067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C6BE38-BE54-0ECE-25FE-478A2196D3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4C3341-A8B9-5073-942F-23281F8B70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E3137F-FD89-22E7-7198-A36924AFB5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B3385F-5474-4F80-8245-F8F3409AF898}" type="datetimeFigureOut">
              <a:rPr lang="en-US" smtClean="0"/>
              <a:t>8/11/2023</a:t>
            </a:fld>
            <a:endParaRPr lang="en-US"/>
          </a:p>
        </p:txBody>
      </p:sp>
      <p:sp>
        <p:nvSpPr>
          <p:cNvPr id="5" name="Footer Placeholder 4">
            <a:extLst>
              <a:ext uri="{FF2B5EF4-FFF2-40B4-BE49-F238E27FC236}">
                <a16:creationId xmlns:a16="http://schemas.microsoft.com/office/drawing/2014/main" id="{D8270D21-E05E-3EA1-A681-2F7A3D4A83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6EEF4A-7B67-AE73-59A6-589030221D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A12E7D-6FE3-4A3F-9987-CDD1EFD79501}" type="slidenum">
              <a:rPr lang="en-US" smtClean="0"/>
              <a:t>‹#›</a:t>
            </a:fld>
            <a:endParaRPr lang="en-US"/>
          </a:p>
        </p:txBody>
      </p:sp>
    </p:spTree>
    <p:extLst>
      <p:ext uri="{BB962C8B-B14F-4D97-AF65-F5344CB8AC3E}">
        <p14:creationId xmlns:p14="http://schemas.microsoft.com/office/powerpoint/2010/main" val="3004495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hyperlink" Target="https://creativecommons.org/licenses/by/3.0/" TargetMode="External"/><Relationship Id="rId5" Type="http://schemas.openxmlformats.org/officeDocument/2006/relationships/image" Target="../media/image7.jpeg"/><Relationship Id="rId4" Type="http://schemas.openxmlformats.org/officeDocument/2006/relationships/hyperlink" Target="https://www.oercommons.org/courseware/lesson/7795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www.publicdomainpictures.net/en/view-image.php?image=106419&amp;picture=flipped-at-the-m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icrosoft logo">
            <a:extLst>
              <a:ext uri="{FF2B5EF4-FFF2-40B4-BE49-F238E27FC236}">
                <a16:creationId xmlns:a16="http://schemas.microsoft.com/office/drawing/2014/main" id="{25B9A8D0-E6B3-93E1-AF1D-9963B29ADF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57" y="496388"/>
            <a:ext cx="1864762" cy="837398"/>
          </a:xfrm>
          <a:prstGeom prst="rect">
            <a:avLst/>
          </a:prstGeom>
        </p:spPr>
      </p:pic>
      <p:pic>
        <p:nvPicPr>
          <p:cNvPr id="5" name="Picture Placeholder 4" descr="Black, wet umbrella in rain in city scape with brick buildings and cars">
            <a:extLst>
              <a:ext uri="{FF2B5EF4-FFF2-40B4-BE49-F238E27FC236}">
                <a16:creationId xmlns:a16="http://schemas.microsoft.com/office/drawing/2014/main" id="{5AB8A9E9-9C4B-E056-8F6F-AD7651D62B3C}"/>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20540" r="20540"/>
          <a:stretch>
            <a:fillRect/>
          </a:stretch>
        </p:blipFill>
        <p:spPr/>
      </p:pic>
      <p:sp>
        <p:nvSpPr>
          <p:cNvPr id="3" name="Title 2">
            <a:extLst>
              <a:ext uri="{FF2B5EF4-FFF2-40B4-BE49-F238E27FC236}">
                <a16:creationId xmlns:a16="http://schemas.microsoft.com/office/drawing/2014/main" id="{D3267DAF-5AF2-CAE4-D4BE-F0009354033F}"/>
              </a:ext>
            </a:extLst>
          </p:cNvPr>
          <p:cNvSpPr>
            <a:spLocks noGrp="1"/>
          </p:cNvSpPr>
          <p:nvPr>
            <p:ph type="title"/>
          </p:nvPr>
        </p:nvSpPr>
        <p:spPr>
          <a:xfrm>
            <a:off x="629333" y="5169718"/>
            <a:ext cx="3355370" cy="414601"/>
          </a:xfrm>
        </p:spPr>
        <p:txBody>
          <a:bodyPr>
            <a:normAutofit/>
          </a:bodyPr>
          <a:lstStyle/>
          <a:p>
            <a:r>
              <a:rPr lang="en-US" dirty="0">
                <a:solidFill>
                  <a:schemeClr val="tx1"/>
                </a:solidFill>
                <a:latin typeface="Segoe UI Semibold" panose="020B0702040204020203" pitchFamily="34" charset="0"/>
                <a:cs typeface="Segoe UI Semibold" panose="020B0702040204020203" pitchFamily="34" charset="0"/>
              </a:rPr>
              <a:t>Inclement Weather </a:t>
            </a:r>
          </a:p>
        </p:txBody>
      </p:sp>
    </p:spTree>
    <p:extLst>
      <p:ext uri="{BB962C8B-B14F-4D97-AF65-F5344CB8AC3E}">
        <p14:creationId xmlns:p14="http://schemas.microsoft.com/office/powerpoint/2010/main" val="372027823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torm brewing at sea">
            <a:extLst>
              <a:ext uri="{FF2B5EF4-FFF2-40B4-BE49-F238E27FC236}">
                <a16:creationId xmlns:a16="http://schemas.microsoft.com/office/drawing/2014/main" id="{FB2063A0-1757-BE20-E0E3-D33993EEE7D4}"/>
              </a:ext>
            </a:extLst>
          </p:cNvPr>
          <p:cNvPicPr>
            <a:picLocks noChangeAspect="1"/>
          </p:cNvPicPr>
          <p:nvPr/>
        </p:nvPicPr>
        <p:blipFill rotWithShape="1">
          <a:blip r:embed="rId3">
            <a:extLst>
              <a:ext uri="{28A0092B-C50C-407E-A947-70E740481C1C}">
                <a14:useLocalDpi xmlns:a14="http://schemas.microsoft.com/office/drawing/2010/main" val="0"/>
              </a:ext>
            </a:extLst>
          </a:blip>
          <a:srcRect r="44531" b="360"/>
          <a:stretch/>
        </p:blipFill>
        <p:spPr>
          <a:xfrm>
            <a:off x="-1" y="1140355"/>
            <a:ext cx="6096166" cy="5719750"/>
          </a:xfrm>
          <a:prstGeom prst="rect">
            <a:avLst/>
          </a:prstGeom>
        </p:spPr>
      </p:pic>
      <p:sp>
        <p:nvSpPr>
          <p:cNvPr id="8" name="Title 7">
            <a:extLst>
              <a:ext uri="{FF2B5EF4-FFF2-40B4-BE49-F238E27FC236}">
                <a16:creationId xmlns:a16="http://schemas.microsoft.com/office/drawing/2014/main" id="{F6C6C832-25DD-7CE0-20EC-5D14BFD0AE4F}"/>
              </a:ext>
            </a:extLst>
          </p:cNvPr>
          <p:cNvSpPr>
            <a:spLocks noGrp="1"/>
          </p:cNvSpPr>
          <p:nvPr>
            <p:ph type="title"/>
          </p:nvPr>
        </p:nvSpPr>
        <p:spPr>
          <a:xfrm>
            <a:off x="6694487" y="1356825"/>
            <a:ext cx="5053012" cy="648166"/>
          </a:xfrm>
        </p:spPr>
        <p:txBody>
          <a:bodyPr>
            <a:normAutofit fontScale="90000"/>
          </a:bodyPr>
          <a:lstStyle/>
          <a:p>
            <a:r>
              <a:rPr lang="en-US" dirty="0">
                <a:latin typeface="Segoe UI Semibold"/>
                <a:cs typeface="Segoe UI Semibold"/>
              </a:rPr>
              <a:t>Inclement weather</a:t>
            </a:r>
            <a:endParaRPr lang="en-US" dirty="0"/>
          </a:p>
        </p:txBody>
      </p:sp>
      <p:sp>
        <p:nvSpPr>
          <p:cNvPr id="9" name="Text Placeholder 8">
            <a:extLst>
              <a:ext uri="{FF2B5EF4-FFF2-40B4-BE49-F238E27FC236}">
                <a16:creationId xmlns:a16="http://schemas.microsoft.com/office/drawing/2014/main" id="{AF405CC8-3155-7AC4-0989-1DAF11621397}"/>
              </a:ext>
            </a:extLst>
          </p:cNvPr>
          <p:cNvSpPr>
            <a:spLocks noGrp="1"/>
          </p:cNvSpPr>
          <p:nvPr>
            <p:ph type="body" sz="quarter" idx="10"/>
          </p:nvPr>
        </p:nvSpPr>
        <p:spPr>
          <a:xfrm>
            <a:off x="6694488" y="2083324"/>
            <a:ext cx="5053012" cy="4675695"/>
          </a:xfrm>
        </p:spPr>
        <p:txBody>
          <a:bodyPr vert="horz" lIns="91440" tIns="45720" rIns="91440" bIns="45720" rtlCol="0" anchor="t">
            <a:normAutofit/>
          </a:bodyPr>
          <a:lstStyle/>
          <a:p>
            <a:pPr marL="0" indent="0">
              <a:buNone/>
            </a:pPr>
            <a:r>
              <a:rPr lang="en-US" sz="1800" dirty="0">
                <a:solidFill>
                  <a:srgbClr val="000000"/>
                </a:solidFill>
                <a:effectLst/>
                <a:latin typeface="Segoe UI"/>
                <a:ea typeface="Times New Roman" panose="02020603050405020304" pitchFamily="18" charset="0"/>
                <a:cs typeface="Times New Roman"/>
              </a:rPr>
              <a:t>Inclement weather can pose a risk to the safety of employees and customers. Inclement weather can include rain, snow, ice, wind, thunderstorms, tornadoes, hurricanes, and other extreme conditions. </a:t>
            </a:r>
            <a:endParaRPr lang="en-US" sz="1800" dirty="0">
              <a:solidFill>
                <a:srgbClr val="000000"/>
              </a:solidFill>
              <a:latin typeface="Segoe UI"/>
              <a:ea typeface="Calibri" panose="020F0502020204030204" pitchFamily="34" charset="0"/>
              <a:cs typeface="Times New Roman"/>
            </a:endParaRPr>
          </a:p>
          <a:p>
            <a:pPr marL="0" indent="0">
              <a:buNone/>
            </a:pPr>
            <a:r>
              <a:rPr lang="en-US" sz="1800" dirty="0">
                <a:solidFill>
                  <a:srgbClr val="000000"/>
                </a:solidFill>
                <a:effectLst/>
                <a:latin typeface="Segoe UI"/>
                <a:ea typeface="Times New Roman" panose="02020603050405020304" pitchFamily="18" charset="0"/>
                <a:cs typeface="Times New Roman"/>
              </a:rPr>
              <a:t>Some of the hazards associated with inclement weather are slippery floors, falling objects, power outages, flooding, and structural damage.</a:t>
            </a:r>
            <a:endParaRPr lang="en-US" sz="1800" dirty="0">
              <a:effectLst/>
              <a:latin typeface="Segoe UI"/>
              <a:ea typeface="Calibri" panose="020F0502020204030204" pitchFamily="34" charset="0"/>
              <a:cs typeface="Times New Roman"/>
            </a:endParaRPr>
          </a:p>
          <a:p>
            <a:pPr marL="0" indent="0">
              <a:buNone/>
            </a:pPr>
            <a:endParaRPr lang="en-US" dirty="0"/>
          </a:p>
        </p:txBody>
      </p:sp>
    </p:spTree>
    <p:extLst>
      <p:ext uri="{BB962C8B-B14F-4D97-AF65-F5344CB8AC3E}">
        <p14:creationId xmlns:p14="http://schemas.microsoft.com/office/powerpoint/2010/main" val="18860149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wearing a hard hat and looking at his phone&#10;&#10;Description automatically generated with medium confidence">
            <a:extLst>
              <a:ext uri="{FF2B5EF4-FFF2-40B4-BE49-F238E27FC236}">
                <a16:creationId xmlns:a16="http://schemas.microsoft.com/office/drawing/2014/main" id="{DC9E4B49-D91A-4123-1DB5-1B76E881653E}"/>
              </a:ext>
            </a:extLst>
          </p:cNvPr>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t="5979" b="5979"/>
          <a:stretch>
            <a:fillRect/>
          </a:stretch>
        </p:blipFill>
        <p:spPr/>
      </p:pic>
      <p:sp>
        <p:nvSpPr>
          <p:cNvPr id="3" name="Text Placeholder 2">
            <a:extLst>
              <a:ext uri="{FF2B5EF4-FFF2-40B4-BE49-F238E27FC236}">
                <a16:creationId xmlns:a16="http://schemas.microsoft.com/office/drawing/2014/main" id="{36657B94-76F7-5F39-45BE-E2D2759C324E}"/>
              </a:ext>
            </a:extLst>
          </p:cNvPr>
          <p:cNvSpPr>
            <a:spLocks noGrp="1"/>
          </p:cNvSpPr>
          <p:nvPr>
            <p:ph type="body" sz="quarter" idx="12"/>
          </p:nvPr>
        </p:nvSpPr>
        <p:spPr>
          <a:xfrm>
            <a:off x="6264167" y="856033"/>
            <a:ext cx="5402316" cy="1726413"/>
          </a:xfrm>
        </p:spPr>
        <p:txBody>
          <a:bodyPr vert="horz" lIns="91440" tIns="45720" rIns="91440" bIns="45720" rtlCol="0" anchor="t">
            <a:normAutofit/>
          </a:bodyPr>
          <a:lstStyle/>
          <a:p>
            <a:pPr marL="0" indent="0">
              <a:buNone/>
            </a:pPr>
            <a:r>
              <a:rPr lang="en-US" sz="1600" dirty="0">
                <a:latin typeface="Segoe UI"/>
                <a:cs typeface="Segoe UI"/>
              </a:rPr>
              <a:t>"Inclement weather" refers to weather conditions that are unfavorable or unpleasant, such as heavy rain, strong wind, snow, hail, or thunderstorms. Inclement weather can cause disruptions to transportation, communication, power supplies, and other services. It can also pose risks to human health and safety as well as to property and infrastructure.</a:t>
            </a:r>
          </a:p>
          <a:p>
            <a:pPr marL="0" indent="0">
              <a:buNone/>
            </a:pPr>
            <a:endParaRPr lang="en-US" sz="1600" dirty="0">
              <a:latin typeface="Segoe UI" panose="020B0502040204020203" pitchFamily="34" charset="0"/>
              <a:cs typeface="Segoe UI" panose="020B0502040204020203" pitchFamily="34" charset="0"/>
            </a:endParaRPr>
          </a:p>
          <a:p>
            <a:pPr marL="0" indent="0">
              <a:buNone/>
            </a:pPr>
            <a:endParaRPr lang="en-US" sz="1600" dirty="0"/>
          </a:p>
        </p:txBody>
      </p:sp>
      <p:pic>
        <p:nvPicPr>
          <p:cNvPr id="11" name="Picture Placeholder 10">
            <a:extLst>
              <a:ext uri="{FF2B5EF4-FFF2-40B4-BE49-F238E27FC236}">
                <a16:creationId xmlns:a16="http://schemas.microsoft.com/office/drawing/2014/main" id="{26A08AA7-9E99-C706-9C12-43B23622265D}"/>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2821" b="12821"/>
          <a:stretch/>
        </p:blipFill>
        <p:spPr/>
      </p:pic>
      <p:sp>
        <p:nvSpPr>
          <p:cNvPr id="5" name="Title 4">
            <a:extLst>
              <a:ext uri="{FF2B5EF4-FFF2-40B4-BE49-F238E27FC236}">
                <a16:creationId xmlns:a16="http://schemas.microsoft.com/office/drawing/2014/main" id="{E1FD6DF8-FBEB-61E0-9957-BD3F6E1BD5D5}"/>
              </a:ext>
            </a:extLst>
          </p:cNvPr>
          <p:cNvSpPr>
            <a:spLocks noGrp="1"/>
          </p:cNvSpPr>
          <p:nvPr>
            <p:ph type="title"/>
          </p:nvPr>
        </p:nvSpPr>
        <p:spPr/>
        <p:txBody>
          <a:bodyPr>
            <a:normAutofit fontScale="90000"/>
          </a:bodyPr>
          <a:lstStyle/>
          <a:p>
            <a:r>
              <a:rPr lang="en-US" dirty="0">
                <a:latin typeface="Segoe UI Semibold"/>
                <a:cs typeface="Segoe UI Semibold"/>
              </a:rPr>
              <a:t>What is it?</a:t>
            </a:r>
            <a:endParaRPr lang="en-US">
              <a:latin typeface="Segoe UI Semibold"/>
              <a:cs typeface="Segoe UI Semibold"/>
            </a:endParaRPr>
          </a:p>
        </p:txBody>
      </p:sp>
      <p:sp>
        <p:nvSpPr>
          <p:cNvPr id="6" name="Text Placeholder 5">
            <a:extLst>
              <a:ext uri="{FF2B5EF4-FFF2-40B4-BE49-F238E27FC236}">
                <a16:creationId xmlns:a16="http://schemas.microsoft.com/office/drawing/2014/main" id="{81EC9ADC-D24A-2D51-3680-DD7C44639CB8}"/>
              </a:ext>
            </a:extLst>
          </p:cNvPr>
          <p:cNvSpPr>
            <a:spLocks noGrp="1"/>
          </p:cNvSpPr>
          <p:nvPr>
            <p:ph type="body" sz="quarter" idx="15"/>
          </p:nvPr>
        </p:nvSpPr>
        <p:spPr>
          <a:xfrm>
            <a:off x="525519" y="3780148"/>
            <a:ext cx="5402316" cy="2084625"/>
          </a:xfrm>
        </p:spPr>
        <p:txBody>
          <a:bodyPr vert="horz" lIns="91440" tIns="45720" rIns="91440" bIns="45720" rtlCol="0" anchor="t">
            <a:normAutofit/>
          </a:bodyPr>
          <a:lstStyle/>
          <a:p>
            <a:pPr marL="0" indent="0">
              <a:buNone/>
            </a:pPr>
            <a:r>
              <a:rPr lang="en-US" sz="1600" dirty="0">
                <a:latin typeface="Segoe UI"/>
                <a:cs typeface="Segoe UI"/>
              </a:rPr>
              <a:t>Inclement weather can have a significant impact on retail sales depending on its type, severity, and timing. Retailers need to plan ahead and adapt to changing weather conditions to minimize disruptions and losses. Inclement weather can affect both the demand and supply of retail goods as well as the shopping experience and behavior of customers. Retailers can use advanced weather intelligence and risk management practices to prepare for and respond to severe weather events.</a:t>
            </a:r>
          </a:p>
        </p:txBody>
      </p:sp>
      <p:sp>
        <p:nvSpPr>
          <p:cNvPr id="7" name="Text Placeholder 6">
            <a:extLst>
              <a:ext uri="{FF2B5EF4-FFF2-40B4-BE49-F238E27FC236}">
                <a16:creationId xmlns:a16="http://schemas.microsoft.com/office/drawing/2014/main" id="{F6768183-A685-DBCA-223C-C8EE3FFE2856}"/>
              </a:ext>
            </a:extLst>
          </p:cNvPr>
          <p:cNvSpPr>
            <a:spLocks noGrp="1"/>
          </p:cNvSpPr>
          <p:nvPr>
            <p:ph type="body" sz="quarter" idx="16"/>
          </p:nvPr>
        </p:nvSpPr>
        <p:spPr>
          <a:xfrm>
            <a:off x="525463" y="3107991"/>
            <a:ext cx="5421312" cy="631825"/>
          </a:xfrm>
        </p:spPr>
        <p:txBody>
          <a:bodyPr/>
          <a:lstStyle/>
          <a:p>
            <a:r>
              <a:rPr lang="en-US" dirty="0"/>
              <a:t>Impact</a:t>
            </a:r>
          </a:p>
        </p:txBody>
      </p:sp>
      <p:pic>
        <p:nvPicPr>
          <p:cNvPr id="15" name="Picture 14" descr="Thunderstorm lightning with a dark cloudy sky">
            <a:extLst>
              <a:ext uri="{FF2B5EF4-FFF2-40B4-BE49-F238E27FC236}">
                <a16:creationId xmlns:a16="http://schemas.microsoft.com/office/drawing/2014/main" id="{254F9584-B4EC-28A1-25B2-C2DE7A3276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973" y="0"/>
            <a:ext cx="5666578" cy="2806262"/>
          </a:xfrm>
          <a:prstGeom prst="rect">
            <a:avLst/>
          </a:prstGeom>
        </p:spPr>
      </p:pic>
      <p:sp>
        <p:nvSpPr>
          <p:cNvPr id="16" name="TextBox 15">
            <a:extLst>
              <a:ext uri="{FF2B5EF4-FFF2-40B4-BE49-F238E27FC236}">
                <a16:creationId xmlns:a16="http://schemas.microsoft.com/office/drawing/2014/main" id="{C12D5C13-FF49-89EE-877C-F9A97196E8A7}"/>
              </a:ext>
            </a:extLst>
          </p:cNvPr>
          <p:cNvSpPr txBox="1"/>
          <p:nvPr/>
        </p:nvSpPr>
        <p:spPr>
          <a:xfrm>
            <a:off x="6154327" y="5864773"/>
            <a:ext cx="5666578" cy="230832"/>
          </a:xfrm>
          <a:prstGeom prst="rect">
            <a:avLst/>
          </a:prstGeom>
          <a:noFill/>
        </p:spPr>
        <p:txBody>
          <a:bodyPr wrap="square" rtlCol="0">
            <a:spAutoFit/>
          </a:bodyPr>
          <a:lstStyle/>
          <a:p>
            <a:r>
              <a:rPr lang="en-US" sz="900">
                <a:hlinkClick r:id="rId4" tooltip="https://www.oercommons.org/courseware/lesson/77956"/>
              </a:rPr>
              <a:t>This Photo</a:t>
            </a:r>
            <a:r>
              <a:rPr lang="en-US" sz="900"/>
              <a:t> by Unknown Author is licensed under </a:t>
            </a:r>
            <a:r>
              <a:rPr lang="en-US" sz="900">
                <a:hlinkClick r:id="rId6" tooltip="https://creativecommons.org/licenses/by/3.0/"/>
              </a:rPr>
              <a:t>CC BY</a:t>
            </a:r>
            <a:endParaRPr lang="en-US" sz="900"/>
          </a:p>
        </p:txBody>
      </p:sp>
    </p:spTree>
    <p:extLst>
      <p:ext uri="{BB962C8B-B14F-4D97-AF65-F5344CB8AC3E}">
        <p14:creationId xmlns:p14="http://schemas.microsoft.com/office/powerpoint/2010/main" val="410056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6C6C832-25DD-7CE0-20EC-5D14BFD0AE4F}"/>
              </a:ext>
            </a:extLst>
          </p:cNvPr>
          <p:cNvSpPr>
            <a:spLocks noGrp="1"/>
          </p:cNvSpPr>
          <p:nvPr>
            <p:ph type="title"/>
          </p:nvPr>
        </p:nvSpPr>
        <p:spPr>
          <a:xfrm>
            <a:off x="6694488" y="1435158"/>
            <a:ext cx="5053012" cy="648166"/>
          </a:xfrm>
        </p:spPr>
        <p:txBody>
          <a:bodyPr>
            <a:normAutofit fontScale="90000"/>
          </a:bodyPr>
          <a:lstStyle/>
          <a:p>
            <a:r>
              <a:rPr lang="en-US" dirty="0">
                <a:latin typeface="Segoe UI Semibold"/>
                <a:cs typeface="Segoe UI Semibold"/>
              </a:rPr>
              <a:t>Prevention </a:t>
            </a:r>
            <a:endParaRPr lang="en-US" dirty="0"/>
          </a:p>
        </p:txBody>
      </p:sp>
      <p:sp>
        <p:nvSpPr>
          <p:cNvPr id="9" name="Text Placeholder 8">
            <a:extLst>
              <a:ext uri="{FF2B5EF4-FFF2-40B4-BE49-F238E27FC236}">
                <a16:creationId xmlns:a16="http://schemas.microsoft.com/office/drawing/2014/main" id="{AF405CC8-3155-7AC4-0989-1DAF11621397}"/>
              </a:ext>
            </a:extLst>
          </p:cNvPr>
          <p:cNvSpPr>
            <a:spLocks noGrp="1"/>
          </p:cNvSpPr>
          <p:nvPr>
            <p:ph type="body" sz="quarter" idx="10"/>
          </p:nvPr>
        </p:nvSpPr>
        <p:spPr>
          <a:xfrm>
            <a:off x="6694488" y="2083324"/>
            <a:ext cx="5053012" cy="4675695"/>
          </a:xfrm>
        </p:spPr>
        <p:txBody>
          <a:bodyPr vert="horz" lIns="91440" tIns="45720" rIns="91440" bIns="45720" rtlCol="0" anchor="t">
            <a:normAutofit/>
          </a:bodyPr>
          <a:lstStyle/>
          <a:p>
            <a:r>
              <a:rPr lang="en-US" sz="1800" dirty="0">
                <a:effectLst/>
                <a:latin typeface="Segoe UI"/>
                <a:ea typeface="Times New Roman" panose="02020603050405020304" pitchFamily="18" charset="0"/>
                <a:cs typeface="Segoe UI"/>
              </a:rPr>
              <a:t>Monitor the weather forecast and alerts regularly and plan accordingly</a:t>
            </a:r>
            <a:r>
              <a:rPr lang="en-US" sz="1800" dirty="0">
                <a:latin typeface="Segoe UI"/>
                <a:ea typeface="Times New Roman" panose="02020603050405020304" pitchFamily="18" charset="0"/>
                <a:cs typeface="Segoe UI"/>
              </a:rPr>
              <a:t>.</a:t>
            </a:r>
            <a:endParaRPr lang="en-US" sz="1800" dirty="0">
              <a:effectLst/>
              <a:latin typeface="Segoe UI" panose="020B0502040204020203" pitchFamily="34" charset="0"/>
              <a:ea typeface="Times New Roman" panose="02020603050405020304" pitchFamily="18" charset="0"/>
            </a:endParaRPr>
          </a:p>
          <a:p>
            <a:r>
              <a:rPr lang="en-US" sz="1800" dirty="0">
                <a:solidFill>
                  <a:srgbClr val="000000"/>
                </a:solidFill>
                <a:effectLst/>
                <a:latin typeface="Segoe UI"/>
                <a:ea typeface="Times New Roman" panose="02020603050405020304" pitchFamily="18" charset="0"/>
                <a:cs typeface="Times New Roman"/>
              </a:rPr>
              <a:t>Keep the store entrance and exit clear of snow, ice, water, debris, and other obstacles</a:t>
            </a:r>
            <a:r>
              <a:rPr lang="en-US" sz="1800" dirty="0">
                <a:solidFill>
                  <a:srgbClr val="000000"/>
                </a:solidFill>
                <a:latin typeface="Segoe UI"/>
                <a:ea typeface="Times New Roman" panose="02020603050405020304" pitchFamily="18" charset="0"/>
                <a:cs typeface="Times New Roman"/>
              </a:rPr>
              <a:t>.</a:t>
            </a:r>
            <a:endPar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p>
            <a:r>
              <a:rPr lang="en-US" sz="1800" dirty="0">
                <a:effectLst/>
                <a:latin typeface="Segoe UI"/>
                <a:ea typeface="Times New Roman" panose="02020603050405020304" pitchFamily="18" charset="0"/>
                <a:cs typeface="Segoe UI"/>
              </a:rPr>
              <a:t>Use mats, signs, cones, or barriers to warn customers of wet or slippery floors</a:t>
            </a:r>
            <a:r>
              <a:rPr lang="en-US" sz="1800" dirty="0">
                <a:latin typeface="Segoe UI"/>
                <a:ea typeface="Times New Roman" panose="02020603050405020304" pitchFamily="18" charset="0"/>
                <a:cs typeface="Segoe UI"/>
              </a:rPr>
              <a:t>.</a:t>
            </a:r>
            <a:endParaRPr lang="en-US" sz="1800" dirty="0">
              <a:effectLst/>
              <a:latin typeface="Segoe UI" panose="020B0502040204020203" pitchFamily="34" charset="0"/>
              <a:ea typeface="Times New Roman" panose="02020603050405020304" pitchFamily="18" charset="0"/>
            </a:endParaRPr>
          </a:p>
          <a:p>
            <a:r>
              <a:rPr lang="en-US" sz="1800" dirty="0">
                <a:solidFill>
                  <a:srgbClr val="000000"/>
                </a:solidFill>
                <a:effectLst/>
                <a:latin typeface="Segoe UI"/>
                <a:ea typeface="Times New Roman" panose="02020603050405020304" pitchFamily="18" charset="0"/>
                <a:cs typeface="Times New Roman"/>
              </a:rPr>
              <a:t>Secure shelves, displays, signs, and other items that could fall or fly due to strong winds or vibrations</a:t>
            </a:r>
            <a:r>
              <a:rPr lang="en-US" sz="1800" dirty="0">
                <a:solidFill>
                  <a:srgbClr val="000000"/>
                </a:solidFill>
                <a:latin typeface="Segoe UI"/>
                <a:ea typeface="Times New Roman" panose="02020603050405020304" pitchFamily="18" charset="0"/>
                <a:cs typeface="Times New Roman"/>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000000"/>
                </a:solidFill>
                <a:effectLst/>
                <a:latin typeface="Segoe UI"/>
                <a:ea typeface="Times New Roman" panose="02020603050405020304" pitchFamily="18" charset="0"/>
                <a:cs typeface="Times New Roman"/>
              </a:rPr>
              <a:t>Have an emergency plan and kit ready in case of power outages, flooding, or evacuation</a:t>
            </a:r>
            <a:r>
              <a:rPr lang="en-US" sz="1800" dirty="0">
                <a:solidFill>
                  <a:srgbClr val="000000"/>
                </a:solidFill>
                <a:latin typeface="Segoe UI"/>
                <a:ea typeface="Times New Roman" panose="02020603050405020304" pitchFamily="18" charset="0"/>
                <a:cs typeface="Times New Roman"/>
              </a:rPr>
              <a:t>.</a:t>
            </a:r>
            <a:endPar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p>
            <a:r>
              <a:rPr lang="en-US"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Train employees on how to respond to different types of inclement weather scenarios and emergencies.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3" name="Picture 2" descr="A picture containing outdoor, vehicle, car, tire">
            <a:extLst>
              <a:ext uri="{FF2B5EF4-FFF2-40B4-BE49-F238E27FC236}">
                <a16:creationId xmlns:a16="http://schemas.microsoft.com/office/drawing/2014/main" id="{7875996F-264C-3082-337D-261DA23A152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1152914"/>
            <a:ext cx="6096000" cy="5706949"/>
          </a:xfrm>
          <a:prstGeom prst="rect">
            <a:avLst/>
          </a:prstGeom>
        </p:spPr>
      </p:pic>
    </p:spTree>
    <p:extLst>
      <p:ext uri="{BB962C8B-B14F-4D97-AF65-F5344CB8AC3E}">
        <p14:creationId xmlns:p14="http://schemas.microsoft.com/office/powerpoint/2010/main" val="388017452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C7FEF5324AFC4B95288B82912D0F51" ma:contentTypeVersion="9" ma:contentTypeDescription="Create a new document." ma:contentTypeScope="" ma:versionID="80ddc962b6db6f8c85a5553a64085466">
  <xsd:schema xmlns:xsd="http://www.w3.org/2001/XMLSchema" xmlns:xs="http://www.w3.org/2001/XMLSchema" xmlns:p="http://schemas.microsoft.com/office/2006/metadata/properties" xmlns:ns1="http://schemas.microsoft.com/sharepoint/v3" xmlns:ns2="6d78d3f8-3e32-4f60-8aaa-4620e3982db2" targetNamespace="http://schemas.microsoft.com/office/2006/metadata/properties" ma:root="true" ma:fieldsID="e80f7a7f92e36799953a9ea096e82254" ns1:_="" ns2:_="">
    <xsd:import namespace="http://schemas.microsoft.com/sharepoint/v3"/>
    <xsd:import namespace="6d78d3f8-3e32-4f60-8aaa-4620e3982d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78d3f8-3e32-4f60-8aaa-4620e3982d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302B0F6-85B1-4A93-9977-D52706F091D6}"/>
</file>

<file path=customXml/itemProps2.xml><?xml version="1.0" encoding="utf-8"?>
<ds:datastoreItem xmlns:ds="http://schemas.openxmlformats.org/officeDocument/2006/customXml" ds:itemID="{2363EEDF-CBE5-4D37-8D7F-0D14E7AC11DC}">
  <ds:schemaRefs>
    <ds:schemaRef ds:uri="http://schemas.microsoft.com/sharepoint/v3"/>
    <ds:schemaRef ds:uri="http://purl.org/dc/terms/"/>
    <ds:schemaRef ds:uri="http://schemas.microsoft.com/office/2006/documentManagement/types"/>
    <ds:schemaRef ds:uri="http://www.w3.org/XML/1998/namespace"/>
    <ds:schemaRef ds:uri="http://schemas.microsoft.com/office/infopath/2007/PartnerControls"/>
    <ds:schemaRef ds:uri="http://purl.org/dc/dcmitype/"/>
    <ds:schemaRef ds:uri="ec3030aa-4b04-46b5-86ff-52468eae30b5"/>
    <ds:schemaRef ds:uri="1b08ac3b-dfaf-4d00-bc56-d65b4c9afbff"/>
    <ds:schemaRef ds:uri="http://purl.org/dc/elements/1.1/"/>
    <ds:schemaRef ds:uri="http://schemas.openxmlformats.org/package/2006/metadata/core-properties"/>
    <ds:schemaRef ds:uri="230e9df3-be65-4c73-a93b-d1236ebd677e"/>
    <ds:schemaRef ds:uri="http://schemas.microsoft.com/office/2006/metadata/properties"/>
  </ds:schemaRefs>
</ds:datastoreItem>
</file>

<file path=customXml/itemProps3.xml><?xml version="1.0" encoding="utf-8"?>
<ds:datastoreItem xmlns:ds="http://schemas.openxmlformats.org/officeDocument/2006/customXml" ds:itemID="{F64C034F-AAF1-4035-B3E2-CE9425391553}">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330</Words>
  <Application>Microsoft Office PowerPoint</Application>
  <PresentationFormat>Widescreen</PresentationFormat>
  <Paragraphs>17</Paragraphs>
  <Slides>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Segoe UI</vt:lpstr>
      <vt:lpstr>Segoe UI Semibold</vt:lpstr>
      <vt:lpstr>Office Theme</vt:lpstr>
      <vt:lpstr>Inclement Weather </vt:lpstr>
      <vt:lpstr>Inclement weather</vt:lpstr>
      <vt:lpstr>What is it?</vt:lpstr>
      <vt:lpstr>Prevention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Inclement Weather-Retail</dc:title>
  <dc:creator>Teresa McDiffett-Mahaffey</dc:creator>
  <cp:lastModifiedBy>Amanda Cote</cp:lastModifiedBy>
  <cp:revision>64</cp:revision>
  <dcterms:created xsi:type="dcterms:W3CDTF">2023-05-26T21:59:44Z</dcterms:created>
  <dcterms:modified xsi:type="dcterms:W3CDTF">2023-08-11T17:19:33Z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0x010100A4C7FEF5324AFC4B95288B82912D0F51</vt:lpwstr>
  </property>
  <property fmtid="{D5CDD505-2E9C-101B-9397-08002B2CF9AE}" pid="3" name="MediaServiceImageTags">
    <vt:lpwstr/>
  </property>
</Properties>
</file>