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147471289" r:id="rId2"/>
    <p:sldId id="2147471363" r:id="rId3"/>
    <p:sldId id="2147471372" r:id="rId4"/>
    <p:sldId id="2147471371" r:id="rId5"/>
    <p:sldId id="2147471373" r:id="rId6"/>
    <p:sldId id="2147471374"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9D3B6A-98BA-1B53-71D3-CBBA4C0BC06C}" name="Mason Cheung" initials="MC" userId="S::mcheung@we-worldwide.com::9096762b-cf7c-4435-b094-ad66bb64d120" providerId="AD"/>
  <p188:author id="{59B57BAC-03C3-CE2C-451A-B0603975CAE2}" name="Michael Lee" initials="ML" userId="S::milee@we-worldwide.com::ec205580-b353-4964-954f-8d4ee3995f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4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0D8DA-3B3D-4206-840E-1400A3C9B56E}" v="7" dt="2024-10-22T04:30:19.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73" autoAdjust="0"/>
  </p:normalViewPr>
  <p:slideViewPr>
    <p:cSldViewPr snapToGrid="0">
      <p:cViewPr varScale="1">
        <p:scale>
          <a:sx n="96" d="100"/>
          <a:sy n="96" d="100"/>
        </p:scale>
        <p:origin x="136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6B14A-DD2F-4EF6-9DA5-10ABCEC836E4}"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FA98B-D95A-47F7-B041-9BCF2B556B9B}" type="slidenum">
              <a:rPr lang="en-US" smtClean="0"/>
              <a:t>‹#›</a:t>
            </a:fld>
            <a:endParaRPr lang="en-US"/>
          </a:p>
        </p:txBody>
      </p:sp>
    </p:spTree>
    <p:extLst>
      <p:ext uri="{BB962C8B-B14F-4D97-AF65-F5344CB8AC3E}">
        <p14:creationId xmlns:p14="http://schemas.microsoft.com/office/powerpoint/2010/main" val="269690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181653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103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272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4C65-A151-97D7-AFF9-DE352B1CDF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EA938A-096E-194D-20DD-C18B62DDF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04C40-F279-CD9F-F6E5-828ED85ED568}"/>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5" name="Footer Placeholder 4">
            <a:extLst>
              <a:ext uri="{FF2B5EF4-FFF2-40B4-BE49-F238E27FC236}">
                <a16:creationId xmlns:a16="http://schemas.microsoft.com/office/drawing/2014/main" id="{2365E8BB-35C4-8383-E620-98B6CEE55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8B016-C40D-9EE9-A7B9-191D85072095}"/>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390715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4287-6F9F-F5A4-409B-0856EA19B5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3F33ED-8BBD-DAAE-994C-9147E101AE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80C48-BF2D-CCE4-F3FF-8064B065B4B6}"/>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5" name="Footer Placeholder 4">
            <a:extLst>
              <a:ext uri="{FF2B5EF4-FFF2-40B4-BE49-F238E27FC236}">
                <a16:creationId xmlns:a16="http://schemas.microsoft.com/office/drawing/2014/main" id="{2B0E7D75-2352-587A-5929-282D3E296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9C3EF-58E7-EBDA-5C93-86BA3B74C760}"/>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281129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E4AFB-0766-0052-FF4C-83BB51594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FFB48D-7130-8BFF-8BBA-AFF634594A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0B147-A5D3-6CC4-60DE-C372D9A6FB90}"/>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5" name="Footer Placeholder 4">
            <a:extLst>
              <a:ext uri="{FF2B5EF4-FFF2-40B4-BE49-F238E27FC236}">
                <a16:creationId xmlns:a16="http://schemas.microsoft.com/office/drawing/2014/main" id="{D43C0388-1D15-1003-A132-88E64487D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FAA7D-3268-101B-998F-AF498F44B009}"/>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417761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2A446F"/>
        </a:solidFill>
        <a:effectLst/>
      </p:bgPr>
    </p:bg>
    <p:spTree>
      <p:nvGrpSpPr>
        <p:cNvPr id="1" name=""/>
        <p:cNvGrpSpPr/>
        <p:nvPr/>
      </p:nvGrpSpPr>
      <p:grpSpPr>
        <a:xfrm>
          <a:off x="0" y="0"/>
          <a:ext cx="0" cy="0"/>
          <a:chOff x="0" y="0"/>
          <a:chExt cx="0" cy="0"/>
        </a:xfrm>
      </p:grpSpPr>
      <p:pic>
        <p:nvPicPr>
          <p:cNvPr id="12" name="Picture 11" descr="Microsoft logo">
            <a:extLst>
              <a:ext uri="{FF2B5EF4-FFF2-40B4-BE49-F238E27FC236}">
                <a16:creationId xmlns:a16="http://schemas.microsoft.com/office/drawing/2014/main" id="{DF958891-6651-1610-A068-A71183BBAB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857" y="496388"/>
            <a:ext cx="1864762" cy="837398"/>
          </a:xfrm>
          <a:prstGeom prst="rect">
            <a:avLst/>
          </a:prstGeom>
        </p:spPr>
      </p:pic>
      <p:sp>
        <p:nvSpPr>
          <p:cNvPr id="13" name="Rectangle 12" descr="Transparent yellow box">
            <a:extLst>
              <a:ext uri="{FF2B5EF4-FFF2-40B4-BE49-F238E27FC236}">
                <a16:creationId xmlns:a16="http://schemas.microsoft.com/office/drawing/2014/main" id="{40E2CE49-16BE-C55C-79F9-3FC352A1BF1B}"/>
              </a:ext>
            </a:extLst>
          </p:cNvPr>
          <p:cNvSpPr/>
          <p:nvPr userDrawn="1"/>
        </p:nvSpPr>
        <p:spPr>
          <a:xfrm>
            <a:off x="0" y="4978164"/>
            <a:ext cx="4138047" cy="837398"/>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itle 1">
            <a:extLst>
              <a:ext uri="{FF2B5EF4-FFF2-40B4-BE49-F238E27FC236}">
                <a16:creationId xmlns:a16="http://schemas.microsoft.com/office/drawing/2014/main" id="{D58B7FA2-2A13-AC2B-FC6D-75D54315D349}"/>
              </a:ext>
            </a:extLst>
          </p:cNvPr>
          <p:cNvSpPr txBox="1">
            <a:spLocks/>
          </p:cNvSpPr>
          <p:nvPr userDrawn="1"/>
        </p:nvSpPr>
        <p:spPr>
          <a:xfrm>
            <a:off x="765107" y="2960768"/>
            <a:ext cx="4380329" cy="62001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4200">
                <a:solidFill>
                  <a:schemeClr val="bg1"/>
                </a:solidFill>
              </a:rPr>
              <a:t>SafetyHub</a:t>
            </a:r>
          </a:p>
        </p:txBody>
      </p:sp>
      <p:sp>
        <p:nvSpPr>
          <p:cNvPr id="32" name="Title Text"/>
          <p:cNvSpPr txBox="1">
            <a:spLocks noGrp="1"/>
          </p:cNvSpPr>
          <p:nvPr>
            <p:ph type="title"/>
          </p:nvPr>
        </p:nvSpPr>
        <p:spPr>
          <a:xfrm>
            <a:off x="785450" y="5169718"/>
            <a:ext cx="3186960" cy="414601"/>
          </a:xfrm>
          <a:prstGeom prst="rect">
            <a:avLst/>
          </a:prstGeom>
        </p:spPr>
        <p:txBody>
          <a:bodyPr anchor="b">
            <a:normAutofit/>
          </a:bodyPr>
          <a:lstStyle>
            <a:lvl1pPr>
              <a:defRPr sz="2200">
                <a:solidFill>
                  <a:schemeClr val="bg1"/>
                </a:solidFill>
              </a:defRPr>
            </a:lvl1pPr>
          </a:lstStyle>
          <a:p>
            <a:r>
              <a:rPr lang="en-US"/>
              <a:t>Click to edit Master title</a:t>
            </a:r>
            <a:endParaRPr/>
          </a:p>
        </p:txBody>
      </p:sp>
      <p:sp>
        <p:nvSpPr>
          <p:cNvPr id="19" name="TextBox 18">
            <a:extLst>
              <a:ext uri="{FF2B5EF4-FFF2-40B4-BE49-F238E27FC236}">
                <a16:creationId xmlns:a16="http://schemas.microsoft.com/office/drawing/2014/main" id="{DEB5A3DC-B466-2865-439E-153E1E0A14C4}"/>
              </a:ext>
            </a:extLst>
          </p:cNvPr>
          <p:cNvSpPr txBox="1"/>
          <p:nvPr userDrawn="1"/>
        </p:nvSpPr>
        <p:spPr>
          <a:xfrm>
            <a:off x="765107" y="3564853"/>
            <a:ext cx="379331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sp>
        <p:nvSpPr>
          <p:cNvPr id="22" name="Picture Placeholder 20">
            <a:extLst>
              <a:ext uri="{FF2B5EF4-FFF2-40B4-BE49-F238E27FC236}">
                <a16:creationId xmlns:a16="http://schemas.microsoft.com/office/drawing/2014/main" id="{14BF1D1A-8524-0939-F929-11F3D100DBC3}"/>
              </a:ext>
            </a:extLst>
          </p:cNvPr>
          <p:cNvSpPr>
            <a:spLocks noGrp="1"/>
          </p:cNvSpPr>
          <p:nvPr>
            <p:ph type="pic" sz="quarter" idx="10"/>
          </p:nvPr>
        </p:nvSpPr>
        <p:spPr>
          <a:xfrm>
            <a:off x="6131168" y="0"/>
            <a:ext cx="6060832" cy="6858000"/>
          </a:xfrm>
          <a:solidFill>
            <a:srgbClr val="F2F2F2"/>
          </a:solidFill>
        </p:spPr>
        <p:txBody>
          <a:bodyPr anchor="ctr" anchorCtr="0"/>
          <a:lstStyle>
            <a:lvl1pPr algn="ctr">
              <a:defRPr/>
            </a:lvl1pPr>
          </a:lstStyle>
          <a:p>
            <a:endParaRPr lang="en-US"/>
          </a:p>
        </p:txBody>
      </p:sp>
    </p:spTree>
    <p:extLst>
      <p:ext uri="{BB962C8B-B14F-4D97-AF65-F5344CB8AC3E}">
        <p14:creationId xmlns:p14="http://schemas.microsoft.com/office/powerpoint/2010/main" val="400022216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8892-E5B6-FDC1-FE06-CE612BED8E6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6" name="Group 25">
            <a:extLst>
              <a:ext uri="{FF2B5EF4-FFF2-40B4-BE49-F238E27FC236}">
                <a16:creationId xmlns:a16="http://schemas.microsoft.com/office/drawing/2014/main" id="{C1FC1C39-DE56-7764-20B2-BF8B3BD1A28E}"/>
              </a:ext>
            </a:extLst>
          </p:cNvPr>
          <p:cNvGrpSpPr/>
          <p:nvPr userDrawn="1"/>
        </p:nvGrpSpPr>
        <p:grpSpPr>
          <a:xfrm>
            <a:off x="835505" y="1424650"/>
            <a:ext cx="10589207" cy="4328801"/>
            <a:chOff x="835505" y="1424650"/>
            <a:chExt cx="12865251" cy="4328801"/>
          </a:xfrm>
        </p:grpSpPr>
        <p:sp>
          <p:nvSpPr>
            <p:cNvPr id="7" name="Rectangle 6">
              <a:extLst>
                <a:ext uri="{FF2B5EF4-FFF2-40B4-BE49-F238E27FC236}">
                  <a16:creationId xmlns:a16="http://schemas.microsoft.com/office/drawing/2014/main" id="{1EAAE458-F9E7-946F-903E-7415BAF0388E}"/>
                </a:ext>
              </a:extLst>
            </p:cNvPr>
            <p:cNvSpPr/>
            <p:nvPr/>
          </p:nvSpPr>
          <p:spPr>
            <a:xfrm>
              <a:off x="835505" y="3088332"/>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820D567-B1FD-8537-051F-E19E7B2DE38A}"/>
                </a:ext>
              </a:extLst>
            </p:cNvPr>
            <p:cNvSpPr/>
            <p:nvPr/>
          </p:nvSpPr>
          <p:spPr>
            <a:xfrm>
              <a:off x="4100254" y="3088333"/>
              <a:ext cx="3062915" cy="266511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3B4374-5B98-815E-41D5-106657932319}"/>
                </a:ext>
              </a:extLst>
            </p:cNvPr>
            <p:cNvSpPr/>
            <p:nvPr/>
          </p:nvSpPr>
          <p:spPr>
            <a:xfrm>
              <a:off x="7375657"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2522E698-91BE-5D05-C7C5-F33009CC2254}"/>
                </a:ext>
              </a:extLst>
            </p:cNvPr>
            <p:cNvSpPr/>
            <p:nvPr/>
          </p:nvSpPr>
          <p:spPr>
            <a:xfrm>
              <a:off x="835505" y="1424650"/>
              <a:ext cx="3062915" cy="1796030"/>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07B22EC-8A9B-B866-D62B-C33B184F57E6}"/>
                </a:ext>
              </a:extLst>
            </p:cNvPr>
            <p:cNvSpPr/>
            <p:nvPr/>
          </p:nvSpPr>
          <p:spPr>
            <a:xfrm>
              <a:off x="4100254" y="1424651"/>
              <a:ext cx="3062915" cy="179603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68B3EE9-C229-B898-F598-920F939A4E54}"/>
                </a:ext>
              </a:extLst>
            </p:cNvPr>
            <p:cNvSpPr/>
            <p:nvPr/>
          </p:nvSpPr>
          <p:spPr>
            <a:xfrm>
              <a:off x="7375657" y="1424651"/>
              <a:ext cx="3062915" cy="1796030"/>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8789F73C-9C1B-F608-668F-1CD05F1B786F}"/>
                </a:ext>
              </a:extLst>
            </p:cNvPr>
            <p:cNvSpPr/>
            <p:nvPr userDrawn="1"/>
          </p:nvSpPr>
          <p:spPr>
            <a:xfrm>
              <a:off x="10637841"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3D30BBC-4BC1-2389-0E9B-2902CAC6CCB8}"/>
                </a:ext>
              </a:extLst>
            </p:cNvPr>
            <p:cNvSpPr/>
            <p:nvPr userDrawn="1"/>
          </p:nvSpPr>
          <p:spPr>
            <a:xfrm>
              <a:off x="10637841" y="1424651"/>
              <a:ext cx="3062915" cy="1796030"/>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3F48B996-61E4-97C8-0A6D-37CA5ACD2EA7}"/>
              </a:ext>
            </a:extLst>
          </p:cNvPr>
          <p:cNvSpPr>
            <a:spLocks noGrp="1"/>
          </p:cNvSpPr>
          <p:nvPr userDrawn="1">
            <p:ph type="body" sz="quarter" idx="21"/>
          </p:nvPr>
        </p:nvSpPr>
        <p:spPr>
          <a:xfrm>
            <a:off x="1040491" y="3389199"/>
            <a:ext cx="2196695"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3">
            <a:extLst>
              <a:ext uri="{FF2B5EF4-FFF2-40B4-BE49-F238E27FC236}">
                <a16:creationId xmlns:a16="http://schemas.microsoft.com/office/drawing/2014/main" id="{C5E0D171-4DE7-E051-3DDC-6EED7D17D3A9}"/>
              </a:ext>
            </a:extLst>
          </p:cNvPr>
          <p:cNvSpPr>
            <a:spLocks noGrp="1"/>
          </p:cNvSpPr>
          <p:nvPr userDrawn="1">
            <p:ph type="body" sz="quarter" idx="22"/>
          </p:nvPr>
        </p:nvSpPr>
        <p:spPr>
          <a:xfrm>
            <a:off x="3666034" y="3389199"/>
            <a:ext cx="2259052"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0" name="Text Placeholder 3">
            <a:extLst>
              <a:ext uri="{FF2B5EF4-FFF2-40B4-BE49-F238E27FC236}">
                <a16:creationId xmlns:a16="http://schemas.microsoft.com/office/drawing/2014/main" id="{4822ADA5-70E5-B0C5-62FA-BEA1EF9B1169}"/>
              </a:ext>
            </a:extLst>
          </p:cNvPr>
          <p:cNvSpPr>
            <a:spLocks noGrp="1"/>
          </p:cNvSpPr>
          <p:nvPr userDrawn="1">
            <p:ph type="body" sz="quarter" idx="23"/>
          </p:nvPr>
        </p:nvSpPr>
        <p:spPr>
          <a:xfrm>
            <a:off x="6351225" y="3389199"/>
            <a:ext cx="2256747"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9" name="Picture Placeholder 38">
            <a:extLst>
              <a:ext uri="{FF2B5EF4-FFF2-40B4-BE49-F238E27FC236}">
                <a16:creationId xmlns:a16="http://schemas.microsoft.com/office/drawing/2014/main" id="{3AAA54B0-DFC2-9374-58EA-1F4DCEEF4E80}"/>
              </a:ext>
            </a:extLst>
          </p:cNvPr>
          <p:cNvSpPr>
            <a:spLocks noGrp="1"/>
          </p:cNvSpPr>
          <p:nvPr userDrawn="1">
            <p:ph type="pic" sz="quarter" idx="24"/>
          </p:nvPr>
        </p:nvSpPr>
        <p:spPr>
          <a:xfrm>
            <a:off x="835026" y="1423988"/>
            <a:ext cx="2521042" cy="1663700"/>
          </a:xfrm>
        </p:spPr>
        <p:txBody>
          <a:bodyPr/>
          <a:lstStyle/>
          <a:p>
            <a:endParaRPr lang="en-US"/>
          </a:p>
        </p:txBody>
      </p:sp>
      <p:sp>
        <p:nvSpPr>
          <p:cNvPr id="40" name="Picture Placeholder 38">
            <a:extLst>
              <a:ext uri="{FF2B5EF4-FFF2-40B4-BE49-F238E27FC236}">
                <a16:creationId xmlns:a16="http://schemas.microsoft.com/office/drawing/2014/main" id="{7C6689BF-3357-18F9-8BB5-3047A5A8D9BA}"/>
              </a:ext>
            </a:extLst>
          </p:cNvPr>
          <p:cNvSpPr>
            <a:spLocks noGrp="1"/>
          </p:cNvSpPr>
          <p:nvPr userDrawn="1">
            <p:ph type="pic" sz="quarter" idx="25"/>
          </p:nvPr>
        </p:nvSpPr>
        <p:spPr>
          <a:xfrm>
            <a:off x="3520084" y="1423988"/>
            <a:ext cx="2521043" cy="1663700"/>
          </a:xfrm>
        </p:spPr>
        <p:txBody>
          <a:bodyPr/>
          <a:lstStyle/>
          <a:p>
            <a:endParaRPr lang="en-US"/>
          </a:p>
        </p:txBody>
      </p:sp>
      <p:sp>
        <p:nvSpPr>
          <p:cNvPr id="41" name="Picture Placeholder 38">
            <a:extLst>
              <a:ext uri="{FF2B5EF4-FFF2-40B4-BE49-F238E27FC236}">
                <a16:creationId xmlns:a16="http://schemas.microsoft.com/office/drawing/2014/main" id="{D15D60C8-B16E-93B5-44ED-EDF9FB01956B}"/>
              </a:ext>
            </a:extLst>
          </p:cNvPr>
          <p:cNvSpPr>
            <a:spLocks noGrp="1"/>
          </p:cNvSpPr>
          <p:nvPr userDrawn="1">
            <p:ph type="pic" sz="quarter" idx="26"/>
          </p:nvPr>
        </p:nvSpPr>
        <p:spPr>
          <a:xfrm>
            <a:off x="6216024" y="1423988"/>
            <a:ext cx="2521042" cy="1663700"/>
          </a:xfrm>
        </p:spPr>
        <p:txBody>
          <a:bodyPr/>
          <a:lstStyle/>
          <a:p>
            <a:endParaRPr lang="en-US"/>
          </a:p>
        </p:txBody>
      </p:sp>
      <p:sp>
        <p:nvSpPr>
          <p:cNvPr id="8" name="Text Placeholder 3">
            <a:extLst>
              <a:ext uri="{FF2B5EF4-FFF2-40B4-BE49-F238E27FC236}">
                <a16:creationId xmlns:a16="http://schemas.microsoft.com/office/drawing/2014/main" id="{6DED70C2-8CB0-DDDD-3181-4D30D94C59A7}"/>
              </a:ext>
            </a:extLst>
          </p:cNvPr>
          <p:cNvSpPr>
            <a:spLocks noGrp="1"/>
          </p:cNvSpPr>
          <p:nvPr userDrawn="1">
            <p:ph type="body" sz="quarter" idx="27"/>
          </p:nvPr>
        </p:nvSpPr>
        <p:spPr>
          <a:xfrm>
            <a:off x="9041723" y="3389199"/>
            <a:ext cx="2214856"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0" name="Picture Placeholder 38">
            <a:extLst>
              <a:ext uri="{FF2B5EF4-FFF2-40B4-BE49-F238E27FC236}">
                <a16:creationId xmlns:a16="http://schemas.microsoft.com/office/drawing/2014/main" id="{1507E437-E75E-1CEE-4684-9EE0C67B20AD}"/>
              </a:ext>
            </a:extLst>
          </p:cNvPr>
          <p:cNvSpPr>
            <a:spLocks noGrp="1"/>
          </p:cNvSpPr>
          <p:nvPr userDrawn="1">
            <p:ph type="pic" sz="quarter" idx="28"/>
          </p:nvPr>
        </p:nvSpPr>
        <p:spPr>
          <a:xfrm>
            <a:off x="8909373" y="1423988"/>
            <a:ext cx="2515339" cy="1663700"/>
          </a:xfrm>
        </p:spPr>
        <p:txBody>
          <a:bodyPr/>
          <a:lstStyle/>
          <a:p>
            <a:endParaRPr lang="en-US"/>
          </a:p>
        </p:txBody>
      </p:sp>
      <p:sp>
        <p:nvSpPr>
          <p:cNvPr id="27" name="Rectangle 26">
            <a:extLst>
              <a:ext uri="{FF2B5EF4-FFF2-40B4-BE49-F238E27FC236}">
                <a16:creationId xmlns:a16="http://schemas.microsoft.com/office/drawing/2014/main" id="{F9BE643E-9509-CC41-6F89-AEDDB72F4CC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Title 1">
            <a:extLst>
              <a:ext uri="{FF2B5EF4-FFF2-40B4-BE49-F238E27FC236}">
                <a16:creationId xmlns:a16="http://schemas.microsoft.com/office/drawing/2014/main" id="{4910C53F-67E0-DE46-CC47-79B078050F9B}"/>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32" name="Picture 31" descr="Microsoft logo">
            <a:extLst>
              <a:ext uri="{FF2B5EF4-FFF2-40B4-BE49-F238E27FC236}">
                <a16:creationId xmlns:a16="http://schemas.microsoft.com/office/drawing/2014/main" id="{3B77BEDF-A532-0F4E-250A-3AB1203618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6143" y="6065105"/>
            <a:ext cx="1864762" cy="837398"/>
          </a:xfrm>
          <a:prstGeom prst="rect">
            <a:avLst/>
          </a:prstGeom>
        </p:spPr>
      </p:pic>
      <p:sp>
        <p:nvSpPr>
          <p:cNvPr id="33" name="Title 1">
            <a:extLst>
              <a:ext uri="{FF2B5EF4-FFF2-40B4-BE49-F238E27FC236}">
                <a16:creationId xmlns:a16="http://schemas.microsoft.com/office/drawing/2014/main" id="{B2587D44-5725-82FE-709A-BDA45C5DBD3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34" name="Straight Connector 33">
            <a:extLst>
              <a:ext uri="{FF2B5EF4-FFF2-40B4-BE49-F238E27FC236}">
                <a16:creationId xmlns:a16="http://schemas.microsoft.com/office/drawing/2014/main" id="{01037052-5BE0-0A8F-3D36-EB2431A2A93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3658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10579420" cy="3330759"/>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4" y="2286814"/>
            <a:ext cx="10541766" cy="78472"/>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10579420"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171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65759" y="360679"/>
            <a:ext cx="4406267" cy="1600201"/>
          </a:xfrm>
          <a:prstGeom prst="rect">
            <a:avLst/>
          </a:prstGeom>
        </p:spPr>
        <p:txBody>
          <a:bodyPr anchor="b">
            <a:normAutofit/>
          </a:bodyPr>
          <a:lstStyle>
            <a:lvl1pPr>
              <a:defRPr sz="3600"/>
            </a:lvl1pPr>
          </a:lstStyle>
          <a:p>
            <a:r>
              <a:rPr lang="en-US"/>
              <a:t>Click to edit Master title style</a:t>
            </a:r>
            <a:endParaRPr/>
          </a:p>
        </p:txBody>
      </p:sp>
      <p:sp>
        <p:nvSpPr>
          <p:cNvPr id="60" name="Body Level One…"/>
          <p:cNvSpPr txBox="1">
            <a:spLocks noGrp="1"/>
          </p:cNvSpPr>
          <p:nvPr>
            <p:ph type="body" sz="half" idx="1"/>
          </p:nvPr>
        </p:nvSpPr>
        <p:spPr>
          <a:xfrm>
            <a:off x="365759" y="2655093"/>
            <a:ext cx="6360161" cy="3093722"/>
          </a:xfrm>
          <a:prstGeom prst="rect">
            <a:avLst/>
          </a:prstGeom>
        </p:spPr>
        <p:txBody>
          <a:bodyPr/>
          <a:lstStyle>
            <a:lvl1pPr>
              <a:defRPr sz="2000" b="0" i="0">
                <a:latin typeface="Segoe UI" panose="020B0502040204020203" pitchFamily="34" charset="0"/>
                <a:cs typeface="Segoe UI" panose="020B0502040204020203" pitchFamily="34" charset="0"/>
              </a:defRPr>
            </a:lvl1pPr>
            <a:lvl2pPr marL="742950" indent="-285750">
              <a:defRPr sz="2000" b="0" i="0">
                <a:latin typeface="Segoe UI" panose="020B0502040204020203" pitchFamily="34" charset="0"/>
                <a:cs typeface="Segoe UI" panose="020B0502040204020203" pitchFamily="34" charset="0"/>
              </a:defRPr>
            </a:lvl2pPr>
            <a:lvl3pPr marL="1295400" indent="-381000">
              <a:defRPr sz="2000" b="0" i="0">
                <a:latin typeface="Segoe UI" panose="020B0502040204020203" pitchFamily="34" charset="0"/>
                <a:cs typeface="Segoe UI" panose="020B0502040204020203" pitchFamily="34" charset="0"/>
              </a:defRPr>
            </a:lvl3pPr>
            <a:lvl4pPr marL="1828800" indent="-457200">
              <a:defRPr sz="2000" b="0" i="0">
                <a:latin typeface="Segoe UI" panose="020B0502040204020203" pitchFamily="34" charset="0"/>
                <a:cs typeface="Segoe UI" panose="020B0502040204020203" pitchFamily="34" charset="0"/>
              </a:defRPr>
            </a:lvl4pPr>
            <a:lvl5pPr marL="2400300" indent="-571500">
              <a:defRPr sz="20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1" name="Text Placeholder 3"/>
          <p:cNvSpPr>
            <a:spLocks noGrp="1"/>
          </p:cNvSpPr>
          <p:nvPr>
            <p:ph type="body" sz="quarter" idx="21"/>
          </p:nvPr>
        </p:nvSpPr>
        <p:spPr>
          <a:xfrm>
            <a:off x="365759" y="1960879"/>
            <a:ext cx="4406267" cy="1388429"/>
          </a:xfrm>
          <a:prstGeom prst="rect">
            <a:avLst/>
          </a:prstGeom>
        </p:spPr>
        <p:txBody>
          <a:bodyPr/>
          <a:lstStyle>
            <a:lvl1pPr>
              <a:defRPr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 name="Slide Number Placeholder 5">
            <a:extLst>
              <a:ext uri="{FF2B5EF4-FFF2-40B4-BE49-F238E27FC236}">
                <a16:creationId xmlns:a16="http://schemas.microsoft.com/office/drawing/2014/main" id="{FF7B9854-A847-6E13-3257-D8A0FA163515}"/>
              </a:ext>
            </a:extLst>
          </p:cNvPr>
          <p:cNvSpPr>
            <a:spLocks noGrp="1"/>
          </p:cNvSpPr>
          <p:nvPr>
            <p:ph type="sldNum" sz="quarter" idx="4"/>
          </p:nvPr>
        </p:nvSpPr>
        <p:spPr>
          <a:xfrm>
            <a:off x="11353124" y="6492875"/>
            <a:ext cx="526657" cy="365125"/>
          </a:xfrm>
          <a:prstGeom prst="rect">
            <a:avLst/>
          </a:prstGeom>
        </p:spPr>
        <p:txBody>
          <a:bodyPr vert="horz" lIns="91440" tIns="45720" rIns="91440" bIns="45720" rtlCol="0" anchor="ctr"/>
          <a:lstStyle>
            <a:lvl1pPr algn="r">
              <a:defRPr sz="1050" b="0" i="0">
                <a:solidFill>
                  <a:schemeClr val="tx1">
                    <a:lumMod val="85000"/>
                    <a:lumOff val="15000"/>
                  </a:schemeClr>
                </a:solidFill>
                <a:latin typeface="Segoe UI" panose="020B0502040204020203" pitchFamily="34" charset="0"/>
                <a:cs typeface="Segoe UI" panose="020B0502040204020203" pitchFamily="34" charset="0"/>
              </a:defRPr>
            </a:lvl1pPr>
          </a:lstStyle>
          <a:p>
            <a:fld id="{26CAABB1-90EC-41F7-BC66-96033C7D90C9}" type="slidenum">
              <a:rPr lang="en-US" smtClean="0"/>
              <a:pPr/>
              <a:t>‹#›</a:t>
            </a:fld>
            <a:endParaRPr lang="en-US"/>
          </a:p>
        </p:txBody>
      </p:sp>
    </p:spTree>
    <p:extLst>
      <p:ext uri="{BB962C8B-B14F-4D97-AF65-F5344CB8AC3E}">
        <p14:creationId xmlns:p14="http://schemas.microsoft.com/office/powerpoint/2010/main" val="33134195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919-B3E4-0A61-28D6-1738D0AF7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AF5FF2-2563-888D-20CB-E36DE1C02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A434F-1934-F1F6-BF6E-320B63DEA64F}"/>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5" name="Footer Placeholder 4">
            <a:extLst>
              <a:ext uri="{FF2B5EF4-FFF2-40B4-BE49-F238E27FC236}">
                <a16:creationId xmlns:a16="http://schemas.microsoft.com/office/drawing/2014/main" id="{ABE27CE4-E8F3-5ED3-0C5A-8965C4DB9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C3803-DEAC-6265-5E02-7744FE2D9DEA}"/>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350756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7B2B-1673-B35B-2217-F6319EB92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3FC86C-016C-FCAE-0571-572BE32D07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418C2C-61A7-E201-34EE-9D3A39C9DE0E}"/>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5" name="Footer Placeholder 4">
            <a:extLst>
              <a:ext uri="{FF2B5EF4-FFF2-40B4-BE49-F238E27FC236}">
                <a16:creationId xmlns:a16="http://schemas.microsoft.com/office/drawing/2014/main" id="{B6E2F026-EB52-A027-9731-229DC36E5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3FB60-E434-99AD-D666-445C4D6616B6}"/>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154222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B6C4-4B84-2F43-1E4C-0DF8DB15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18382-DD9E-E0F7-BED0-3D2DC1F0E1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887045-14AC-6BC1-310C-ADEF0B20A1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2A0A8-C016-4F59-FFB5-09A98B8C75BF}"/>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6" name="Footer Placeholder 5">
            <a:extLst>
              <a:ext uri="{FF2B5EF4-FFF2-40B4-BE49-F238E27FC236}">
                <a16:creationId xmlns:a16="http://schemas.microsoft.com/office/drawing/2014/main" id="{714B6862-3CB7-E0A8-109F-B075C7C689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E6B8B-645B-9BBF-1C49-3BEF239268E2}"/>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300799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A7B5-A946-5FFA-F691-30E3329171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A27BF4-8DD4-6D18-B1CB-9EFD34C58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3D0CA9-6E78-C1A3-3444-91CE20303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F3EE7-429E-0EDD-DF0D-D2DD2E73B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86046C-913B-2822-D203-E9D6FF0C03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7BC344-06AD-CA00-8196-338521F9474C}"/>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8" name="Footer Placeholder 7">
            <a:extLst>
              <a:ext uri="{FF2B5EF4-FFF2-40B4-BE49-F238E27FC236}">
                <a16:creationId xmlns:a16="http://schemas.microsoft.com/office/drawing/2014/main" id="{20953305-CAD7-28CC-8B62-785CAE073D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F6FBB-30AC-B495-64A2-6F0371681AA7}"/>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39343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3B4C-2350-4A3F-0206-E8BD9AB4B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952E81-31F8-C98D-641F-6FA5E61474A6}"/>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4" name="Footer Placeholder 3">
            <a:extLst>
              <a:ext uri="{FF2B5EF4-FFF2-40B4-BE49-F238E27FC236}">
                <a16:creationId xmlns:a16="http://schemas.microsoft.com/office/drawing/2014/main" id="{602EBFB6-E474-C816-CA36-6E412E8C4E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CCFE5C-63BA-095F-351F-4BF498999760}"/>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282840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64CDA-41C7-FDEF-C492-B55615EF3AF6}"/>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3" name="Footer Placeholder 2">
            <a:extLst>
              <a:ext uri="{FF2B5EF4-FFF2-40B4-BE49-F238E27FC236}">
                <a16:creationId xmlns:a16="http://schemas.microsoft.com/office/drawing/2014/main" id="{3402BAB6-9AC6-9355-4162-44E70B3FE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58C5E-1773-C1AB-768F-08BEB282337C}"/>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262933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6EF7-A96C-38DB-F2CF-3BE7CF204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CB627-198C-2136-56BB-73E10D305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C8D729-1E19-880C-F160-562565C91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FD5D9-2A45-C5E1-7C96-65D470B9E0EA}"/>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6" name="Footer Placeholder 5">
            <a:extLst>
              <a:ext uri="{FF2B5EF4-FFF2-40B4-BE49-F238E27FC236}">
                <a16:creationId xmlns:a16="http://schemas.microsoft.com/office/drawing/2014/main" id="{021D8D65-3D50-5A95-A4F4-49E09A02B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BACC3-9CDD-0092-D6B1-F5368235CDFC}"/>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11144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0844-D193-A7A4-76C3-B435C6FAE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8E2CB8-5506-30CC-48F7-4D2DCC8A9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342A2-6D56-36D3-8922-F47182C88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A7AEB-DA73-D09E-9FF0-F9635D7E597E}"/>
              </a:ext>
            </a:extLst>
          </p:cNvPr>
          <p:cNvSpPr>
            <a:spLocks noGrp="1"/>
          </p:cNvSpPr>
          <p:nvPr>
            <p:ph type="dt" sz="half" idx="10"/>
          </p:nvPr>
        </p:nvSpPr>
        <p:spPr/>
        <p:txBody>
          <a:bodyPr/>
          <a:lstStyle/>
          <a:p>
            <a:fld id="{19FDD4B4-61D7-4AC3-968B-4E7B1C55E7D6}" type="datetimeFigureOut">
              <a:rPr lang="en-US" smtClean="0"/>
              <a:t>10/31/2024</a:t>
            </a:fld>
            <a:endParaRPr lang="en-US"/>
          </a:p>
        </p:txBody>
      </p:sp>
      <p:sp>
        <p:nvSpPr>
          <p:cNvPr id="6" name="Footer Placeholder 5">
            <a:extLst>
              <a:ext uri="{FF2B5EF4-FFF2-40B4-BE49-F238E27FC236}">
                <a16:creationId xmlns:a16="http://schemas.microsoft.com/office/drawing/2014/main" id="{1EED0F6C-1EAC-6FE6-9C39-4EEF3FEA2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0FDE3-66E3-8D6D-C293-038C65C6CEC7}"/>
              </a:ext>
            </a:extLst>
          </p:cNvPr>
          <p:cNvSpPr>
            <a:spLocks noGrp="1"/>
          </p:cNvSpPr>
          <p:nvPr>
            <p:ph type="sldNum" sz="quarter" idx="12"/>
          </p:nvPr>
        </p:nvSpPr>
        <p:spPr/>
        <p:txBody>
          <a:bodyPr/>
          <a:lstStyle/>
          <a:p>
            <a:fld id="{B34753A4-3C7C-48F6-B874-20F772A5E891}" type="slidenum">
              <a:rPr lang="en-US" smtClean="0"/>
              <a:t>‹#›</a:t>
            </a:fld>
            <a:endParaRPr lang="en-US"/>
          </a:p>
        </p:txBody>
      </p:sp>
    </p:spTree>
    <p:extLst>
      <p:ext uri="{BB962C8B-B14F-4D97-AF65-F5344CB8AC3E}">
        <p14:creationId xmlns:p14="http://schemas.microsoft.com/office/powerpoint/2010/main" val="245513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5450F-190E-0D22-DB3A-D8D6E16AC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A2E2D6-3679-7A85-B271-AA66A96F9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674F7-8F7D-FC49-AF41-DE010A825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DD4B4-61D7-4AC3-968B-4E7B1C55E7D6}" type="datetimeFigureOut">
              <a:rPr lang="en-US" smtClean="0"/>
              <a:t>10/31/2024</a:t>
            </a:fld>
            <a:endParaRPr lang="en-US"/>
          </a:p>
        </p:txBody>
      </p:sp>
      <p:sp>
        <p:nvSpPr>
          <p:cNvPr id="5" name="Footer Placeholder 4">
            <a:extLst>
              <a:ext uri="{FF2B5EF4-FFF2-40B4-BE49-F238E27FC236}">
                <a16:creationId xmlns:a16="http://schemas.microsoft.com/office/drawing/2014/main" id="{FB919C3C-501C-C051-D639-3BE0082B91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5AB9B-1D80-0039-E949-3AB59AC4F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753A4-3C7C-48F6-B874-20F772A5E891}" type="slidenum">
              <a:rPr lang="en-US" smtClean="0"/>
              <a:t>‹#›</a:t>
            </a:fld>
            <a:endParaRPr lang="en-US"/>
          </a:p>
        </p:txBody>
      </p:sp>
    </p:spTree>
    <p:extLst>
      <p:ext uri="{BB962C8B-B14F-4D97-AF65-F5344CB8AC3E}">
        <p14:creationId xmlns:p14="http://schemas.microsoft.com/office/powerpoint/2010/main" val="248114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crosoft logo">
            <a:extLst>
              <a:ext uri="{FF2B5EF4-FFF2-40B4-BE49-F238E27FC236}">
                <a16:creationId xmlns:a16="http://schemas.microsoft.com/office/drawing/2014/main" id="{25B9A8D0-E6B3-93E1-AF1D-9963B29ADF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857" y="496388"/>
            <a:ext cx="1864762" cy="837398"/>
          </a:xfrm>
          <a:prstGeom prst="rect">
            <a:avLst/>
          </a:prstGeom>
        </p:spPr>
      </p:pic>
      <p:sp>
        <p:nvSpPr>
          <p:cNvPr id="11" name="Title 10">
            <a:extLst>
              <a:ext uri="{FF2B5EF4-FFF2-40B4-BE49-F238E27FC236}">
                <a16:creationId xmlns:a16="http://schemas.microsoft.com/office/drawing/2014/main" id="{D5D71133-B71E-F294-00EC-697F0557CD7E}"/>
              </a:ext>
            </a:extLst>
          </p:cNvPr>
          <p:cNvSpPr>
            <a:spLocks noGrp="1"/>
          </p:cNvSpPr>
          <p:nvPr>
            <p:ph type="title"/>
          </p:nvPr>
        </p:nvSpPr>
        <p:spPr/>
        <p:txBody>
          <a:bodyPr>
            <a:normAutofit/>
          </a:bodyPr>
          <a:lstStyle/>
          <a:p>
            <a:r>
              <a:rPr lang="en-US" sz="2200" dirty="0">
                <a:solidFill>
                  <a:schemeClr val="bg1"/>
                </a:solidFill>
                <a:latin typeface="Segoe UI Semibold" panose="020B0502040204020203" pitchFamily="34" charset="0"/>
                <a:cs typeface="Segoe UI Semibold" panose="020B0502040204020203" pitchFamily="34" charset="0"/>
              </a:rPr>
              <a:t>Micro Breaks</a:t>
            </a:r>
            <a:endParaRPr lang="en-US" dirty="0"/>
          </a:p>
        </p:txBody>
      </p:sp>
      <p:pic>
        <p:nvPicPr>
          <p:cNvPr id="3" name="Picture Placeholder 2">
            <a:extLst>
              <a:ext uri="{FF2B5EF4-FFF2-40B4-BE49-F238E27FC236}">
                <a16:creationId xmlns:a16="http://schemas.microsoft.com/office/drawing/2014/main" id="{4AC09F7D-BA95-EF31-AF22-2889348873F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202782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D11D9-4618-9B6E-70F1-4F2B68DEDCD3}"/>
              </a:ext>
            </a:extLst>
          </p:cNvPr>
          <p:cNvSpPr>
            <a:spLocks noGrp="1"/>
          </p:cNvSpPr>
          <p:nvPr>
            <p:ph type="title"/>
          </p:nvPr>
        </p:nvSpPr>
        <p:spPr/>
        <p:txBody>
          <a:bodyPr>
            <a:normAutofit/>
          </a:bodyPr>
          <a:lstStyle/>
          <a:p>
            <a:r>
              <a:rPr lang="en-US" sz="4000" dirty="0">
                <a:latin typeface="Segoe UI Semibold"/>
                <a:cs typeface="Segoe UI Semibold"/>
              </a:rPr>
              <a:t>Micro Breaks</a:t>
            </a:r>
            <a:endParaRPr lang="en-US" sz="4000" dirty="0"/>
          </a:p>
        </p:txBody>
      </p:sp>
      <p:sp>
        <p:nvSpPr>
          <p:cNvPr id="5" name="Text Placeholder 4">
            <a:extLst>
              <a:ext uri="{FF2B5EF4-FFF2-40B4-BE49-F238E27FC236}">
                <a16:creationId xmlns:a16="http://schemas.microsoft.com/office/drawing/2014/main" id="{C6BEC1F8-E3BA-D7F8-19F4-349A1048834C}"/>
              </a:ext>
            </a:extLst>
          </p:cNvPr>
          <p:cNvSpPr>
            <a:spLocks noGrp="1"/>
          </p:cNvSpPr>
          <p:nvPr>
            <p:ph type="body" sz="quarter" idx="21"/>
          </p:nvPr>
        </p:nvSpPr>
        <p:spPr>
          <a:xfrm>
            <a:off x="845292" y="2377647"/>
            <a:ext cx="10579420" cy="3330759"/>
          </a:xfrm>
        </p:spPr>
        <p:txBody>
          <a:bodyPr/>
          <a:lstStyle/>
          <a:p>
            <a:pPr marL="0" indent="0" defTabSz="1166813" fontAlgn="base">
              <a:lnSpc>
                <a:spcPct val="150000"/>
              </a:lnSpc>
              <a:spcBef>
                <a:spcPct val="0"/>
              </a:spcBef>
              <a:spcAft>
                <a:spcPts val="600"/>
              </a:spcAft>
              <a:buClr>
                <a:srgbClr val="9FA641"/>
              </a:buClr>
              <a:buSzTx/>
              <a:buNone/>
              <a:defRPr/>
            </a:pPr>
            <a:r>
              <a:rPr lang="en-US" sz="2200" b="0" kern="1200">
                <a:latin typeface="Segoe UI"/>
                <a:ea typeface="+mn-ea"/>
                <a:cs typeface="Segoe UI"/>
              </a:rPr>
              <a:t>MSDs are a leading cause of workplace injuries and can result in significant discomfort, reduced productivity, and increased absenteeism. These disorders often develop over time due to repetitive strain, poor posture, and prolonged static positions. Implementing regular micro breaks is a simple yet effective strategy to prevent MSDs, especially in environments where employees are engaged in repetitive tasks or remain in one position for extended periods.</a:t>
            </a:r>
            <a:endParaRPr lang="en-US" sz="2400" b="0" kern="1200">
              <a:latin typeface="Segoe UI"/>
              <a:ea typeface="+mn-ea"/>
              <a:cs typeface="Segoe UI"/>
            </a:endParaRPr>
          </a:p>
        </p:txBody>
      </p:sp>
      <p:sp>
        <p:nvSpPr>
          <p:cNvPr id="2" name="Text Placeholder 1">
            <a:extLst>
              <a:ext uri="{FF2B5EF4-FFF2-40B4-BE49-F238E27FC236}">
                <a16:creationId xmlns:a16="http://schemas.microsoft.com/office/drawing/2014/main" id="{B47CC2A7-77B6-B486-EF13-631E9A6BCF47}"/>
              </a:ext>
            </a:extLst>
          </p:cNvPr>
          <p:cNvSpPr>
            <a:spLocks noGrp="1"/>
          </p:cNvSpPr>
          <p:nvPr>
            <p:ph type="body" sz="quarter" idx="24"/>
          </p:nvPr>
        </p:nvSpPr>
        <p:spPr>
          <a:xfrm>
            <a:off x="375916" y="1184667"/>
            <a:ext cx="11426224" cy="785813"/>
          </a:xfrm>
        </p:spPr>
        <p:txBody>
          <a:bodyPr>
            <a:normAutofit/>
          </a:bodyPr>
          <a:lstStyle/>
          <a:p>
            <a:r>
              <a:rPr lang="en-US" dirty="0"/>
              <a:t>The Importance of Micro Breaks in Preventing Musculoskeletal Disorders (MSDs)</a:t>
            </a:r>
          </a:p>
        </p:txBody>
      </p:sp>
      <p:sp>
        <p:nvSpPr>
          <p:cNvPr id="28" name="Slide Number Placeholder 5">
            <a:extLst>
              <a:ext uri="{FF2B5EF4-FFF2-40B4-BE49-F238E27FC236}">
                <a16:creationId xmlns:a16="http://schemas.microsoft.com/office/drawing/2014/main" id="{1ACE200B-A6BC-B7F8-B6C0-0CFDE0317FEF}"/>
              </a:ext>
            </a:extLst>
          </p:cNvPr>
          <p:cNvSpPr txBox="1">
            <a:spLocks/>
          </p:cNvSpPr>
          <p:nvPr/>
        </p:nvSpPr>
        <p:spPr>
          <a:xfrm>
            <a:off x="11353124" y="13579475"/>
            <a:ext cx="526657" cy="365125"/>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chemeClr val="tx1">
                    <a:lumMod val="85000"/>
                    <a:lumOff val="15000"/>
                  </a:schemeClr>
                </a:solidFill>
                <a:effectLst/>
                <a:uFillTx/>
                <a:latin typeface="Segoe UI" panose="020B0502040204020203" pitchFamily="34" charset="0"/>
                <a:ea typeface="+mj-ea"/>
                <a:cs typeface="Segoe UI" panose="020B0502040204020203" pitchFamily="34" charset="0"/>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26CAABB1-90EC-41F7-BC66-96033C7D90C9}" type="slidenum">
              <a:rPr lang="en-US" smtClean="0"/>
              <a:pPr/>
              <a:t>2</a:t>
            </a:fld>
            <a:endParaRPr lang="en-US"/>
          </a:p>
        </p:txBody>
      </p:sp>
    </p:spTree>
    <p:extLst>
      <p:ext uri="{BB962C8B-B14F-4D97-AF65-F5344CB8AC3E}">
        <p14:creationId xmlns:p14="http://schemas.microsoft.com/office/powerpoint/2010/main" val="6142931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D11D9-4618-9B6E-70F1-4F2B68DEDCD3}"/>
              </a:ext>
            </a:extLst>
          </p:cNvPr>
          <p:cNvSpPr>
            <a:spLocks noGrp="1"/>
          </p:cNvSpPr>
          <p:nvPr>
            <p:ph type="title"/>
          </p:nvPr>
        </p:nvSpPr>
        <p:spPr/>
        <p:txBody>
          <a:bodyPr>
            <a:normAutofit/>
          </a:bodyPr>
          <a:lstStyle/>
          <a:p>
            <a:r>
              <a:rPr lang="en-US" sz="4000" dirty="0">
                <a:latin typeface="Segoe UI Semibold"/>
                <a:cs typeface="Segoe UI Semibold"/>
              </a:rPr>
              <a:t>Micro Breaks</a:t>
            </a:r>
            <a:endParaRPr lang="en-US" sz="4000" dirty="0"/>
          </a:p>
        </p:txBody>
      </p:sp>
      <p:sp>
        <p:nvSpPr>
          <p:cNvPr id="5" name="Text Placeholder 4">
            <a:extLst>
              <a:ext uri="{FF2B5EF4-FFF2-40B4-BE49-F238E27FC236}">
                <a16:creationId xmlns:a16="http://schemas.microsoft.com/office/drawing/2014/main" id="{C6BEC1F8-E3BA-D7F8-19F4-349A1048834C}"/>
              </a:ext>
            </a:extLst>
          </p:cNvPr>
          <p:cNvSpPr>
            <a:spLocks noGrp="1"/>
          </p:cNvSpPr>
          <p:nvPr>
            <p:ph type="body" sz="quarter" idx="21"/>
          </p:nvPr>
        </p:nvSpPr>
        <p:spPr>
          <a:xfrm>
            <a:off x="845292" y="2377647"/>
            <a:ext cx="10579420" cy="3330759"/>
          </a:xfrm>
        </p:spPr>
        <p:txBody>
          <a:bodyPr>
            <a:normAutofit fontScale="92500"/>
          </a:bodyPr>
          <a:lstStyle/>
          <a:p>
            <a:pPr marL="0" indent="0" defTabSz="1166813" fontAlgn="base">
              <a:lnSpc>
                <a:spcPct val="150000"/>
              </a:lnSpc>
              <a:spcBef>
                <a:spcPct val="0"/>
              </a:spcBef>
              <a:spcAft>
                <a:spcPts val="600"/>
              </a:spcAft>
              <a:buClr>
                <a:srgbClr val="9FA641"/>
              </a:buClr>
              <a:buSzTx/>
              <a:buNone/>
              <a:defRPr/>
            </a:pPr>
            <a:r>
              <a:rPr lang="en-US" sz="2200" b="0" kern="1200" dirty="0">
                <a:solidFill>
                  <a:schemeClr val="tx1"/>
                </a:solidFill>
                <a:latin typeface="Segoe UI"/>
                <a:ea typeface="+mn-ea"/>
                <a:cs typeface="Segoe UI"/>
              </a:rPr>
              <a:t>Micro breaks, also known as short breaks, are brief pauses taken throughout the workday. These breaks are crucial in interrupting prolonged periods of static postures and repetitive movements, which are primary risk factors for MSDs. Micro breaks allow the body to recover and reduce the accumulation of strain on muscles and joints.</a:t>
            </a:r>
          </a:p>
          <a:p>
            <a:pPr marL="0" indent="0" defTabSz="1166813" fontAlgn="base">
              <a:lnSpc>
                <a:spcPct val="150000"/>
              </a:lnSpc>
              <a:spcBef>
                <a:spcPct val="0"/>
              </a:spcBef>
              <a:spcAft>
                <a:spcPts val="600"/>
              </a:spcAft>
              <a:buClr>
                <a:srgbClr val="9FA641"/>
              </a:buClr>
              <a:buSzTx/>
              <a:buNone/>
              <a:defRPr/>
            </a:pPr>
            <a:r>
              <a:rPr lang="en-US" sz="2200" b="0" kern="1200" dirty="0">
                <a:solidFill>
                  <a:schemeClr val="tx1"/>
                </a:solidFill>
                <a:latin typeface="Segoe UI"/>
                <a:ea typeface="+mn-ea"/>
                <a:cs typeface="Segoe UI"/>
              </a:rPr>
              <a:t>It is recommended that office workers take 1–2 minute micro breaks every 30 minutes to stretch, change posture, or walk briefly, which helps prevent muscle fatigue and reduces the risk of ergonomic injuries.</a:t>
            </a:r>
          </a:p>
        </p:txBody>
      </p:sp>
      <p:sp>
        <p:nvSpPr>
          <p:cNvPr id="2" name="Text Placeholder 1">
            <a:extLst>
              <a:ext uri="{FF2B5EF4-FFF2-40B4-BE49-F238E27FC236}">
                <a16:creationId xmlns:a16="http://schemas.microsoft.com/office/drawing/2014/main" id="{B47CC2A7-77B6-B486-EF13-631E9A6BCF47}"/>
              </a:ext>
            </a:extLst>
          </p:cNvPr>
          <p:cNvSpPr>
            <a:spLocks noGrp="1"/>
          </p:cNvSpPr>
          <p:nvPr>
            <p:ph type="body" sz="quarter" idx="24"/>
          </p:nvPr>
        </p:nvSpPr>
        <p:spPr/>
        <p:txBody>
          <a:bodyPr/>
          <a:lstStyle/>
          <a:p>
            <a:r>
              <a:rPr lang="en-US" b="1" dirty="0"/>
              <a:t>The Role of Micro Breaks</a:t>
            </a:r>
            <a:endParaRPr lang="en-US" dirty="0"/>
          </a:p>
        </p:txBody>
      </p:sp>
      <p:sp>
        <p:nvSpPr>
          <p:cNvPr id="28" name="Slide Number Placeholder 5">
            <a:extLst>
              <a:ext uri="{FF2B5EF4-FFF2-40B4-BE49-F238E27FC236}">
                <a16:creationId xmlns:a16="http://schemas.microsoft.com/office/drawing/2014/main" id="{1ACE200B-A6BC-B7F8-B6C0-0CFDE0317FEF}"/>
              </a:ext>
            </a:extLst>
          </p:cNvPr>
          <p:cNvSpPr txBox="1">
            <a:spLocks/>
          </p:cNvSpPr>
          <p:nvPr/>
        </p:nvSpPr>
        <p:spPr>
          <a:xfrm>
            <a:off x="11353124" y="13579475"/>
            <a:ext cx="526657" cy="365125"/>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chemeClr val="tx1">
                    <a:lumMod val="85000"/>
                    <a:lumOff val="15000"/>
                  </a:schemeClr>
                </a:solidFill>
                <a:effectLst/>
                <a:uFillTx/>
                <a:latin typeface="Segoe UI" panose="020B0502040204020203" pitchFamily="34" charset="0"/>
                <a:ea typeface="+mj-ea"/>
                <a:cs typeface="Segoe UI" panose="020B0502040204020203" pitchFamily="34" charset="0"/>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26CAABB1-90EC-41F7-BC66-96033C7D90C9}" type="slidenum">
              <a:rPr lang="en-US" smtClean="0"/>
              <a:pPr/>
              <a:t>3</a:t>
            </a:fld>
            <a:endParaRPr lang="en-US"/>
          </a:p>
        </p:txBody>
      </p:sp>
    </p:spTree>
    <p:extLst>
      <p:ext uri="{BB962C8B-B14F-4D97-AF65-F5344CB8AC3E}">
        <p14:creationId xmlns:p14="http://schemas.microsoft.com/office/powerpoint/2010/main" val="11937569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94A2-A3DC-6812-E33A-390902B6FD61}"/>
              </a:ext>
            </a:extLst>
          </p:cNvPr>
          <p:cNvSpPr>
            <a:spLocks noGrp="1"/>
          </p:cNvSpPr>
          <p:nvPr>
            <p:ph type="title"/>
          </p:nvPr>
        </p:nvSpPr>
        <p:spPr/>
        <p:txBody>
          <a:bodyPr>
            <a:normAutofit/>
          </a:bodyPr>
          <a:lstStyle/>
          <a:p>
            <a:r>
              <a:rPr lang="en-US" sz="4000" dirty="0">
                <a:latin typeface="Segoe UI Semibold"/>
                <a:cs typeface="Segoe UI Semibold"/>
              </a:rPr>
              <a:t>Benefits of Micro Breaks</a:t>
            </a:r>
          </a:p>
        </p:txBody>
      </p:sp>
      <p:sp>
        <p:nvSpPr>
          <p:cNvPr id="3" name="Text Placeholder 2">
            <a:extLst>
              <a:ext uri="{FF2B5EF4-FFF2-40B4-BE49-F238E27FC236}">
                <a16:creationId xmlns:a16="http://schemas.microsoft.com/office/drawing/2014/main" id="{33482724-AB5B-C1B6-81B6-936774C6F06C}"/>
              </a:ext>
            </a:extLst>
          </p:cNvPr>
          <p:cNvSpPr>
            <a:spLocks noGrp="1"/>
          </p:cNvSpPr>
          <p:nvPr>
            <p:ph type="body" sz="quarter" idx="21"/>
          </p:nvPr>
        </p:nvSpPr>
        <p:spPr>
          <a:xfrm>
            <a:off x="835025" y="3389199"/>
            <a:ext cx="2521043" cy="2196124"/>
          </a:xfrm>
        </p:spPr>
        <p:txBody>
          <a:bodyPr>
            <a:normAutofit/>
          </a:bodyPr>
          <a:lstStyle/>
          <a:p>
            <a:pPr marL="0" indent="0">
              <a:lnSpc>
                <a:spcPct val="100000"/>
              </a:lnSpc>
              <a:buNone/>
            </a:pPr>
            <a:r>
              <a:rPr lang="en-US" sz="1600" dirty="0"/>
              <a:t>Regular micro breaks help to alleviate muscle fatigue by allowing the muscles to relax and recover from the strain of repetitive tasks or sustained postures.</a:t>
            </a:r>
          </a:p>
        </p:txBody>
      </p:sp>
      <p:sp>
        <p:nvSpPr>
          <p:cNvPr id="4" name="Text Placeholder 3">
            <a:extLst>
              <a:ext uri="{FF2B5EF4-FFF2-40B4-BE49-F238E27FC236}">
                <a16:creationId xmlns:a16="http://schemas.microsoft.com/office/drawing/2014/main" id="{720B6A32-1F0A-08A7-3486-FF0FB75BFCD4}"/>
              </a:ext>
            </a:extLst>
          </p:cNvPr>
          <p:cNvSpPr>
            <a:spLocks noGrp="1"/>
          </p:cNvSpPr>
          <p:nvPr>
            <p:ph type="body" sz="quarter" idx="22"/>
          </p:nvPr>
        </p:nvSpPr>
        <p:spPr>
          <a:xfrm>
            <a:off x="3520084" y="3389199"/>
            <a:ext cx="2521043" cy="2196124"/>
          </a:xfrm>
        </p:spPr>
        <p:txBody>
          <a:bodyPr/>
          <a:lstStyle/>
          <a:p>
            <a:pPr marL="0" indent="0">
              <a:buNone/>
            </a:pPr>
            <a:r>
              <a:rPr lang="en-US" sz="1600" dirty="0"/>
              <a:t>Taking a break promotes blood flow, which helps deliver essential nutrients to muscles and tissues, reducing the risk of injury.</a:t>
            </a:r>
          </a:p>
        </p:txBody>
      </p:sp>
      <p:sp>
        <p:nvSpPr>
          <p:cNvPr id="5" name="Text Placeholder 4">
            <a:extLst>
              <a:ext uri="{FF2B5EF4-FFF2-40B4-BE49-F238E27FC236}">
                <a16:creationId xmlns:a16="http://schemas.microsoft.com/office/drawing/2014/main" id="{761424B6-EEAC-A7B8-4C4F-8574CB7A24DB}"/>
              </a:ext>
            </a:extLst>
          </p:cNvPr>
          <p:cNvSpPr>
            <a:spLocks noGrp="1"/>
          </p:cNvSpPr>
          <p:nvPr>
            <p:ph type="body" sz="quarter" idx="23"/>
          </p:nvPr>
        </p:nvSpPr>
        <p:spPr>
          <a:xfrm>
            <a:off x="6337137" y="3389199"/>
            <a:ext cx="2295396" cy="2196124"/>
          </a:xfrm>
        </p:spPr>
        <p:txBody>
          <a:bodyPr>
            <a:normAutofit/>
          </a:bodyPr>
          <a:lstStyle/>
          <a:p>
            <a:pPr marL="0" indent="0">
              <a:buNone/>
            </a:pPr>
            <a:r>
              <a:rPr lang="en-US" sz="1600" dirty="0"/>
              <a:t>Micro breaks provide an opportunity to correct posture and reset the body’s alignment, preventing the development of poor posture-related issues.</a:t>
            </a:r>
          </a:p>
        </p:txBody>
      </p:sp>
      <p:sp>
        <p:nvSpPr>
          <p:cNvPr id="6" name="Picture Placeholder 5">
            <a:extLst>
              <a:ext uri="{FF2B5EF4-FFF2-40B4-BE49-F238E27FC236}">
                <a16:creationId xmlns:a16="http://schemas.microsoft.com/office/drawing/2014/main" id="{195E3DDE-902C-8F91-A33C-59DAB8D06BDD}"/>
              </a:ext>
            </a:extLst>
          </p:cNvPr>
          <p:cNvSpPr>
            <a:spLocks noGrp="1"/>
          </p:cNvSpPr>
          <p:nvPr>
            <p:ph type="pic" sz="quarter" idx="24"/>
          </p:nvPr>
        </p:nvSpPr>
        <p:spPr>
          <a:xfrm>
            <a:off x="835026" y="1345332"/>
            <a:ext cx="2521042" cy="1781328"/>
          </a:xfrm>
        </p:spPr>
        <p:txBody>
          <a:bodyPr/>
          <a:lstStyle/>
          <a:p>
            <a:pPr marL="0" indent="0" algn="ctr">
              <a:buNone/>
            </a:pPr>
            <a:endParaRPr lang="en-US" dirty="0"/>
          </a:p>
          <a:p>
            <a:pPr marL="0" indent="0" algn="ctr">
              <a:buNone/>
            </a:pPr>
            <a:r>
              <a:rPr lang="en-US" dirty="0"/>
              <a:t>Reduction in Muscle Fatigue</a:t>
            </a:r>
          </a:p>
        </p:txBody>
      </p:sp>
      <p:sp>
        <p:nvSpPr>
          <p:cNvPr id="7" name="Picture Placeholder 6">
            <a:extLst>
              <a:ext uri="{FF2B5EF4-FFF2-40B4-BE49-F238E27FC236}">
                <a16:creationId xmlns:a16="http://schemas.microsoft.com/office/drawing/2014/main" id="{281DA86D-3E22-CE71-6202-C7924B871044}"/>
              </a:ext>
            </a:extLst>
          </p:cNvPr>
          <p:cNvSpPr>
            <a:spLocks noGrp="1"/>
          </p:cNvSpPr>
          <p:nvPr>
            <p:ph type="pic" sz="quarter" idx="25"/>
          </p:nvPr>
        </p:nvSpPr>
        <p:spPr>
          <a:xfrm>
            <a:off x="3520084" y="1345332"/>
            <a:ext cx="2521043" cy="1663700"/>
          </a:xfrm>
        </p:spPr>
        <p:txBody>
          <a:bodyPr/>
          <a:lstStyle/>
          <a:p>
            <a:pPr marL="0" indent="0" algn="ctr">
              <a:buNone/>
            </a:pPr>
            <a:endParaRPr lang="en-US" dirty="0"/>
          </a:p>
          <a:p>
            <a:pPr marL="0" indent="0" algn="ctr">
              <a:buNone/>
            </a:pPr>
            <a:r>
              <a:rPr lang="en-US" dirty="0">
                <a:solidFill>
                  <a:schemeClr val="bg1"/>
                </a:solidFill>
              </a:rPr>
              <a:t>Improved Blood Circulation</a:t>
            </a:r>
          </a:p>
        </p:txBody>
      </p:sp>
      <p:sp>
        <p:nvSpPr>
          <p:cNvPr id="8" name="Picture Placeholder 7">
            <a:extLst>
              <a:ext uri="{FF2B5EF4-FFF2-40B4-BE49-F238E27FC236}">
                <a16:creationId xmlns:a16="http://schemas.microsoft.com/office/drawing/2014/main" id="{4055DFE0-7E69-0B2A-CFC2-40182FDAE013}"/>
              </a:ext>
            </a:extLst>
          </p:cNvPr>
          <p:cNvSpPr>
            <a:spLocks noGrp="1"/>
          </p:cNvSpPr>
          <p:nvPr>
            <p:ph type="pic" sz="quarter" idx="26"/>
          </p:nvPr>
        </p:nvSpPr>
        <p:spPr>
          <a:xfrm>
            <a:off x="6224314" y="1345332"/>
            <a:ext cx="2521042" cy="1663700"/>
          </a:xfrm>
        </p:spPr>
        <p:txBody>
          <a:bodyPr/>
          <a:lstStyle/>
          <a:p>
            <a:pPr marL="0" indent="0" algn="ctr">
              <a:buNone/>
            </a:pPr>
            <a:endParaRPr lang="en-US" dirty="0"/>
          </a:p>
          <a:p>
            <a:pPr marL="0" indent="0" algn="ctr">
              <a:buNone/>
            </a:pPr>
            <a:r>
              <a:rPr lang="en-US" dirty="0"/>
              <a:t>Enhanced Posture</a:t>
            </a:r>
          </a:p>
        </p:txBody>
      </p:sp>
      <p:sp>
        <p:nvSpPr>
          <p:cNvPr id="9" name="Text Placeholder 8">
            <a:extLst>
              <a:ext uri="{FF2B5EF4-FFF2-40B4-BE49-F238E27FC236}">
                <a16:creationId xmlns:a16="http://schemas.microsoft.com/office/drawing/2014/main" id="{E1C1EDE8-4AB0-A139-45B4-924126B8A4E8}"/>
              </a:ext>
            </a:extLst>
          </p:cNvPr>
          <p:cNvSpPr>
            <a:spLocks noGrp="1"/>
          </p:cNvSpPr>
          <p:nvPr>
            <p:ph type="body" sz="quarter" idx="27"/>
          </p:nvPr>
        </p:nvSpPr>
        <p:spPr>
          <a:xfrm>
            <a:off x="8891482" y="3389199"/>
            <a:ext cx="2515338" cy="2196124"/>
          </a:xfrm>
        </p:spPr>
        <p:txBody>
          <a:bodyPr/>
          <a:lstStyle/>
          <a:p>
            <a:pPr marL="0" indent="0">
              <a:buNone/>
            </a:pPr>
            <a:r>
              <a:rPr lang="en-US" sz="1600" dirty="0"/>
              <a:t>By preventing the onset of discomfort and fatigue, micro breaks can improve overall productivity and mental focus.</a:t>
            </a:r>
          </a:p>
        </p:txBody>
      </p:sp>
      <p:sp>
        <p:nvSpPr>
          <p:cNvPr id="10" name="Picture Placeholder 9">
            <a:extLst>
              <a:ext uri="{FF2B5EF4-FFF2-40B4-BE49-F238E27FC236}">
                <a16:creationId xmlns:a16="http://schemas.microsoft.com/office/drawing/2014/main" id="{C46C0ACF-A29B-4210-175C-A6424285DF49}"/>
              </a:ext>
            </a:extLst>
          </p:cNvPr>
          <p:cNvSpPr>
            <a:spLocks noGrp="1"/>
          </p:cNvSpPr>
          <p:nvPr>
            <p:ph type="pic" sz="quarter" idx="28"/>
          </p:nvPr>
        </p:nvSpPr>
        <p:spPr>
          <a:xfrm>
            <a:off x="8891481" y="1345332"/>
            <a:ext cx="2515339" cy="1663700"/>
          </a:xfrm>
        </p:spPr>
        <p:txBody>
          <a:bodyPr>
            <a:normAutofit lnSpcReduction="10000"/>
          </a:bodyPr>
          <a:lstStyle/>
          <a:p>
            <a:pPr marL="0" indent="0" algn="ctr">
              <a:buNone/>
            </a:pPr>
            <a:endParaRPr lang="en-US" dirty="0"/>
          </a:p>
          <a:p>
            <a:pPr marL="0" indent="0" algn="ctr">
              <a:buNone/>
            </a:pPr>
            <a:r>
              <a:rPr lang="en-US" dirty="0"/>
              <a:t>Increased Productivity and Focus</a:t>
            </a:r>
          </a:p>
        </p:txBody>
      </p:sp>
    </p:spTree>
    <p:extLst>
      <p:ext uri="{BB962C8B-B14F-4D97-AF65-F5344CB8AC3E}">
        <p14:creationId xmlns:p14="http://schemas.microsoft.com/office/powerpoint/2010/main" val="230173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0063-053F-31A5-F95C-57B5D43AE1E6}"/>
              </a:ext>
            </a:extLst>
          </p:cNvPr>
          <p:cNvSpPr>
            <a:spLocks noGrp="1"/>
          </p:cNvSpPr>
          <p:nvPr>
            <p:ph type="title"/>
          </p:nvPr>
        </p:nvSpPr>
        <p:spPr/>
        <p:txBody>
          <a:bodyPr>
            <a:normAutofit/>
          </a:bodyPr>
          <a:lstStyle/>
          <a:p>
            <a:r>
              <a:rPr lang="en-US" sz="4000" dirty="0">
                <a:latin typeface="Segoe UI Semibold"/>
                <a:cs typeface="Segoe UI Semibold"/>
              </a:rPr>
              <a:t>Stretching Exercises</a:t>
            </a:r>
          </a:p>
        </p:txBody>
      </p:sp>
      <p:sp>
        <p:nvSpPr>
          <p:cNvPr id="4" name="Text Placeholder 3">
            <a:extLst>
              <a:ext uri="{FF2B5EF4-FFF2-40B4-BE49-F238E27FC236}">
                <a16:creationId xmlns:a16="http://schemas.microsoft.com/office/drawing/2014/main" id="{CA88DB2B-4244-BA5D-7036-5F778605DA81}"/>
              </a:ext>
            </a:extLst>
          </p:cNvPr>
          <p:cNvSpPr>
            <a:spLocks noGrp="1"/>
          </p:cNvSpPr>
          <p:nvPr>
            <p:ph type="body" sz="quarter" idx="22"/>
          </p:nvPr>
        </p:nvSpPr>
        <p:spPr>
          <a:xfrm>
            <a:off x="3519948" y="3226340"/>
            <a:ext cx="2507226" cy="2547689"/>
          </a:xfrm>
        </p:spPr>
        <p:txBody>
          <a:bodyPr>
            <a:normAutofit/>
          </a:bodyPr>
          <a:lstStyle/>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Sit or stand up straight.</a:t>
            </a:r>
          </a:p>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Slowly tilt your head to the right, bringing the side of your head towards your shoulder. Hold for 5-10 seconds.</a:t>
            </a:r>
          </a:p>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Repeat on the left side.</a:t>
            </a:r>
          </a:p>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You can enhance the stretch by gently pulling your head closer to your shoulder with your hand.</a:t>
            </a:r>
          </a:p>
        </p:txBody>
      </p:sp>
      <p:sp>
        <p:nvSpPr>
          <p:cNvPr id="38" name="Text Placeholder 3">
            <a:extLst>
              <a:ext uri="{FF2B5EF4-FFF2-40B4-BE49-F238E27FC236}">
                <a16:creationId xmlns:a16="http://schemas.microsoft.com/office/drawing/2014/main" id="{E59A7AC2-BBCA-9E47-CF22-3150BF33495B}"/>
              </a:ext>
            </a:extLst>
          </p:cNvPr>
          <p:cNvSpPr txBox="1">
            <a:spLocks/>
          </p:cNvSpPr>
          <p:nvPr/>
        </p:nvSpPr>
        <p:spPr>
          <a:xfrm>
            <a:off x="8917486" y="3226339"/>
            <a:ext cx="2507226" cy="2547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eaLnBrk="0" fontAlgn="base" hangingPunct="0">
              <a:lnSpc>
                <a:spcPct val="150000"/>
              </a:lnSpc>
              <a:spcBef>
                <a:spcPct val="0"/>
              </a:spcBef>
              <a:spcAft>
                <a:spcPct val="0"/>
              </a:spcAft>
            </a:pPr>
            <a:r>
              <a:rPr lang="en-US" sz="1200" dirty="0"/>
              <a:t>Stand with your feet hip-width apart.</a:t>
            </a:r>
          </a:p>
          <a:p>
            <a:pPr marL="111125" indent="-111125" eaLnBrk="0" fontAlgn="base" hangingPunct="0">
              <a:lnSpc>
                <a:spcPct val="150000"/>
              </a:lnSpc>
              <a:spcBef>
                <a:spcPct val="0"/>
              </a:spcBef>
              <a:spcAft>
                <a:spcPct val="0"/>
              </a:spcAft>
            </a:pPr>
            <a:r>
              <a:rPr lang="en-US" sz="1200" dirty="0"/>
              <a:t>Extend your arms behind you and interlock your hands.</a:t>
            </a:r>
          </a:p>
          <a:p>
            <a:pPr marL="111125" indent="-111125" eaLnBrk="0" fontAlgn="base" hangingPunct="0">
              <a:lnSpc>
                <a:spcPct val="150000"/>
              </a:lnSpc>
              <a:spcBef>
                <a:spcPct val="0"/>
              </a:spcBef>
              <a:spcAft>
                <a:spcPct val="0"/>
              </a:spcAft>
            </a:pPr>
            <a:r>
              <a:rPr lang="en-US" sz="1200" dirty="0"/>
              <a:t>Gradually press and lift your hands away from your body, drawing your shoulder blades together. </a:t>
            </a:r>
          </a:p>
        </p:txBody>
      </p:sp>
      <p:sp>
        <p:nvSpPr>
          <p:cNvPr id="39" name="Text Placeholder 3">
            <a:extLst>
              <a:ext uri="{FF2B5EF4-FFF2-40B4-BE49-F238E27FC236}">
                <a16:creationId xmlns:a16="http://schemas.microsoft.com/office/drawing/2014/main" id="{7A2E40AC-164A-29BA-7D3D-37885888D5C2}"/>
              </a:ext>
            </a:extLst>
          </p:cNvPr>
          <p:cNvSpPr txBox="1">
            <a:spLocks/>
          </p:cNvSpPr>
          <p:nvPr/>
        </p:nvSpPr>
        <p:spPr>
          <a:xfrm>
            <a:off x="6229840" y="3226340"/>
            <a:ext cx="2507226" cy="2547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eaLnBrk="0" fontAlgn="base" hangingPunct="0">
              <a:lnSpc>
                <a:spcPct val="150000"/>
              </a:lnSpc>
              <a:spcBef>
                <a:spcPct val="0"/>
              </a:spcBef>
              <a:spcAft>
                <a:spcPct val="0"/>
              </a:spcAft>
            </a:pPr>
            <a:r>
              <a:rPr lang="en-US" sz="1200" dirty="0"/>
              <a:t>Sit at the edge of your chair with your feet flat on the floor.</a:t>
            </a:r>
          </a:p>
          <a:p>
            <a:pPr marL="111125" indent="-111125" eaLnBrk="0" fontAlgn="base" hangingPunct="0">
              <a:lnSpc>
                <a:spcPct val="150000"/>
              </a:lnSpc>
              <a:spcBef>
                <a:spcPct val="0"/>
              </a:spcBef>
              <a:spcAft>
                <a:spcPct val="0"/>
              </a:spcAft>
            </a:pPr>
            <a:r>
              <a:rPr lang="en-US" sz="1200" dirty="0"/>
              <a:t>Slowly bend forward and reach down towards the floor. </a:t>
            </a:r>
          </a:p>
          <a:p>
            <a:pPr marL="111125" indent="-111125" eaLnBrk="0" fontAlgn="base" hangingPunct="0">
              <a:lnSpc>
                <a:spcPct val="150000"/>
              </a:lnSpc>
              <a:spcBef>
                <a:spcPct val="0"/>
              </a:spcBef>
              <a:spcAft>
                <a:spcPct val="0"/>
              </a:spcAft>
            </a:pPr>
            <a:r>
              <a:rPr lang="en-US" sz="1200" dirty="0"/>
              <a:t>Let your head and neck relax, holding the stretch for 5-10 seconds.</a:t>
            </a:r>
          </a:p>
        </p:txBody>
      </p:sp>
      <p:sp>
        <p:nvSpPr>
          <p:cNvPr id="40" name="Text Placeholder 3">
            <a:extLst>
              <a:ext uri="{FF2B5EF4-FFF2-40B4-BE49-F238E27FC236}">
                <a16:creationId xmlns:a16="http://schemas.microsoft.com/office/drawing/2014/main" id="{6FCDB70A-3D31-09E6-27CB-000825C97574}"/>
              </a:ext>
            </a:extLst>
          </p:cNvPr>
          <p:cNvSpPr txBox="1">
            <a:spLocks/>
          </p:cNvSpPr>
          <p:nvPr/>
        </p:nvSpPr>
        <p:spPr>
          <a:xfrm>
            <a:off x="832302" y="3226338"/>
            <a:ext cx="2507226" cy="2547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eaLnBrk="0" fontAlgn="base" hangingPunct="0">
              <a:lnSpc>
                <a:spcPct val="150000"/>
              </a:lnSpc>
              <a:spcBef>
                <a:spcPct val="0"/>
              </a:spcBef>
              <a:spcAft>
                <a:spcPct val="0"/>
              </a:spcAft>
            </a:pPr>
            <a:r>
              <a:rPr lang="en-US" sz="1200" dirty="0"/>
              <a:t>Sit or stand up straight. </a:t>
            </a:r>
          </a:p>
          <a:p>
            <a:pPr marL="111125" indent="-111125" eaLnBrk="0" fontAlgn="base" hangingPunct="0">
              <a:lnSpc>
                <a:spcPct val="150000"/>
              </a:lnSpc>
              <a:spcBef>
                <a:spcPct val="0"/>
              </a:spcBef>
              <a:spcAft>
                <a:spcPct val="0"/>
              </a:spcAft>
            </a:pPr>
            <a:r>
              <a:rPr lang="en-US" sz="1200" dirty="0"/>
              <a:t>Lift both shoulders up towards your side of your head, hold for a moment, and then relax your shoulders down. </a:t>
            </a:r>
          </a:p>
          <a:p>
            <a:pPr marL="111125" indent="-111125" eaLnBrk="0" fontAlgn="base" hangingPunct="0">
              <a:lnSpc>
                <a:spcPct val="150000"/>
              </a:lnSpc>
              <a:spcBef>
                <a:spcPct val="0"/>
              </a:spcBef>
              <a:spcAft>
                <a:spcPct val="0"/>
              </a:spcAft>
            </a:pPr>
            <a:r>
              <a:rPr lang="en-US" sz="1200" dirty="0"/>
              <a:t>Repeat 10 times to release tension in your neck and shoulders.</a:t>
            </a:r>
          </a:p>
        </p:txBody>
      </p:sp>
      <p:sp>
        <p:nvSpPr>
          <p:cNvPr id="44" name="TextBox 43">
            <a:extLst>
              <a:ext uri="{FF2B5EF4-FFF2-40B4-BE49-F238E27FC236}">
                <a16:creationId xmlns:a16="http://schemas.microsoft.com/office/drawing/2014/main" id="{0D711B68-223D-4A60-3DB4-5BA79628AB32}"/>
              </a:ext>
            </a:extLst>
          </p:cNvPr>
          <p:cNvSpPr txBox="1"/>
          <p:nvPr/>
        </p:nvSpPr>
        <p:spPr>
          <a:xfrm rot="16200000">
            <a:off x="97403" y="2143462"/>
            <a:ext cx="1873583" cy="338554"/>
          </a:xfrm>
          <a:prstGeom prst="rect">
            <a:avLst/>
          </a:prstGeom>
          <a:noFill/>
        </p:spPr>
        <p:txBody>
          <a:bodyPr wrap="square">
            <a:spAutoFit/>
          </a:bodyPr>
          <a:lstStyle/>
          <a:p>
            <a:pPr algn="ctr"/>
            <a:r>
              <a:rPr lang="en-US" sz="1600" b="1" dirty="0">
                <a:latin typeface="Arial" panose="020B0604020202020204" pitchFamily="34" charset="0"/>
              </a:rPr>
              <a:t>Shoulder Shrugs </a:t>
            </a:r>
            <a:endParaRPr lang="en-US" sz="1600" dirty="0"/>
          </a:p>
        </p:txBody>
      </p:sp>
      <p:sp>
        <p:nvSpPr>
          <p:cNvPr id="46" name="TextBox 45">
            <a:extLst>
              <a:ext uri="{FF2B5EF4-FFF2-40B4-BE49-F238E27FC236}">
                <a16:creationId xmlns:a16="http://schemas.microsoft.com/office/drawing/2014/main" id="{C416D064-CDF9-6C52-DEAB-1366FF9F28A7}"/>
              </a:ext>
            </a:extLst>
          </p:cNvPr>
          <p:cNvSpPr txBox="1"/>
          <p:nvPr/>
        </p:nvSpPr>
        <p:spPr>
          <a:xfrm rot="16200000">
            <a:off x="2784644" y="2104734"/>
            <a:ext cx="1796078" cy="416011"/>
          </a:xfrm>
          <a:prstGeom prst="rect">
            <a:avLst/>
          </a:prstGeom>
          <a:noFill/>
        </p:spPr>
        <p:txBody>
          <a:bodyPr wrap="square">
            <a:spAutoFit/>
          </a:bodyPr>
          <a:lstStyle/>
          <a:p>
            <a:pPr marR="0" lvl="0" algn="ctr" defTabSz="914400" rtl="0" eaLnBrk="0" fontAlgn="base" latinLnBrk="0" hangingPunct="0">
              <a:lnSpc>
                <a:spcPct val="150000"/>
              </a:lnSpc>
              <a:spcBef>
                <a:spcPct val="0"/>
              </a:spcBef>
              <a:spcAft>
                <a:spcPct val="0"/>
              </a:spcAft>
              <a:buClrTx/>
              <a:buSzTx/>
              <a:tabLst/>
            </a:pPr>
            <a:r>
              <a:rPr lang="en-US" sz="1600" b="1" dirty="0">
                <a:solidFill>
                  <a:schemeClr val="bg1"/>
                </a:solidFill>
                <a:latin typeface="Arial" panose="020B0604020202020204" pitchFamily="34" charset="0"/>
              </a:rPr>
              <a:t>Neck Stretch</a:t>
            </a:r>
          </a:p>
        </p:txBody>
      </p:sp>
      <p:sp>
        <p:nvSpPr>
          <p:cNvPr id="48" name="TextBox 47">
            <a:extLst>
              <a:ext uri="{FF2B5EF4-FFF2-40B4-BE49-F238E27FC236}">
                <a16:creationId xmlns:a16="http://schemas.microsoft.com/office/drawing/2014/main" id="{ACB8FF28-CEAC-005E-9B5D-BCF476A2A5ED}"/>
              </a:ext>
            </a:extLst>
          </p:cNvPr>
          <p:cNvSpPr txBox="1"/>
          <p:nvPr/>
        </p:nvSpPr>
        <p:spPr>
          <a:xfrm rot="16200000">
            <a:off x="5575188" y="2020352"/>
            <a:ext cx="1796078" cy="584775"/>
          </a:xfrm>
          <a:prstGeom prst="rect">
            <a:avLst/>
          </a:prstGeom>
          <a:noFill/>
        </p:spPr>
        <p:txBody>
          <a:bodyPr wrap="square">
            <a:spAutoFit/>
          </a:bodyPr>
          <a:lstStyle/>
          <a:p>
            <a:pPr marR="0" lvl="0" algn="ctr" defTabSz="914400" rtl="0" eaLnBrk="0" fontAlgn="base" latinLnBrk="0" hangingPunct="0">
              <a:spcBef>
                <a:spcPct val="0"/>
              </a:spcBef>
              <a:spcAft>
                <a:spcPct val="0"/>
              </a:spcAft>
              <a:buClrTx/>
              <a:buSzTx/>
              <a:tabLst/>
            </a:pPr>
            <a:r>
              <a:rPr lang="en-US" sz="1600" b="1" dirty="0">
                <a:latin typeface="Arial" panose="020B0604020202020204" pitchFamily="34" charset="0"/>
              </a:rPr>
              <a:t>Seated Forward Bend</a:t>
            </a:r>
          </a:p>
        </p:txBody>
      </p:sp>
      <p:sp>
        <p:nvSpPr>
          <p:cNvPr id="49" name="TextBox 48">
            <a:extLst>
              <a:ext uri="{FF2B5EF4-FFF2-40B4-BE49-F238E27FC236}">
                <a16:creationId xmlns:a16="http://schemas.microsoft.com/office/drawing/2014/main" id="{ADACDA5F-927C-1389-13E0-430FDCF0432B}"/>
              </a:ext>
            </a:extLst>
          </p:cNvPr>
          <p:cNvSpPr txBox="1"/>
          <p:nvPr/>
        </p:nvSpPr>
        <p:spPr>
          <a:xfrm rot="16200000">
            <a:off x="8190925" y="2143462"/>
            <a:ext cx="1796078" cy="338554"/>
          </a:xfrm>
          <a:prstGeom prst="rect">
            <a:avLst/>
          </a:prstGeom>
          <a:noFill/>
        </p:spPr>
        <p:txBody>
          <a:bodyPr wrap="square">
            <a:spAutoFit/>
          </a:bodyPr>
          <a:lstStyle/>
          <a:p>
            <a:pPr marR="0" lvl="0" algn="ctr" defTabSz="914400" rtl="0" eaLnBrk="0" fontAlgn="base" latinLnBrk="0" hangingPunct="0">
              <a:spcBef>
                <a:spcPct val="0"/>
              </a:spcBef>
              <a:spcAft>
                <a:spcPct val="0"/>
              </a:spcAft>
              <a:buClrTx/>
              <a:buSzTx/>
              <a:tabLst/>
            </a:pPr>
            <a:r>
              <a:rPr lang="en-US" sz="1600" b="1" dirty="0">
                <a:latin typeface="Arial" panose="020B0604020202020204" pitchFamily="34" charset="0"/>
              </a:rPr>
              <a:t>Chest stretch</a:t>
            </a:r>
          </a:p>
        </p:txBody>
      </p:sp>
      <p:pic>
        <p:nvPicPr>
          <p:cNvPr id="9" name="Picture 8" descr="A person sitting in a chair&#10;&#10;Description automatically generated">
            <a:extLst>
              <a:ext uri="{FF2B5EF4-FFF2-40B4-BE49-F238E27FC236}">
                <a16:creationId xmlns:a16="http://schemas.microsoft.com/office/drawing/2014/main" id="{8490E24D-CE72-0550-3DED-85284D4265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47630" y="1414700"/>
            <a:ext cx="2079544" cy="1796079"/>
          </a:xfrm>
          <a:prstGeom prst="rect">
            <a:avLst/>
          </a:prstGeom>
        </p:spPr>
      </p:pic>
      <p:pic>
        <p:nvPicPr>
          <p:cNvPr id="11" name="Picture 10" descr="A person sitting on a chair&#10;&#10;Description automatically generated">
            <a:extLst>
              <a:ext uri="{FF2B5EF4-FFF2-40B4-BE49-F238E27FC236}">
                <a16:creationId xmlns:a16="http://schemas.microsoft.com/office/drawing/2014/main" id="{F444EDB1-6196-EB73-BC0A-D8E0BB91C08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26602" y="1421994"/>
            <a:ext cx="2016703" cy="1793203"/>
          </a:xfrm>
          <a:prstGeom prst="rect">
            <a:avLst/>
          </a:prstGeom>
        </p:spPr>
      </p:pic>
      <p:pic>
        <p:nvPicPr>
          <p:cNvPr id="5" name="Picture 4">
            <a:extLst>
              <a:ext uri="{FF2B5EF4-FFF2-40B4-BE49-F238E27FC236}">
                <a16:creationId xmlns:a16="http://schemas.microsoft.com/office/drawing/2014/main" id="{8782BA01-0BEB-1AF9-F3FB-B6E61C387449}"/>
              </a:ext>
            </a:extLst>
          </p:cNvPr>
          <p:cNvPicPr>
            <a:picLocks noChangeAspect="1"/>
          </p:cNvPicPr>
          <p:nvPr/>
        </p:nvPicPr>
        <p:blipFill>
          <a:blip r:embed="rId4"/>
          <a:stretch>
            <a:fillRect/>
          </a:stretch>
        </p:blipFill>
        <p:spPr>
          <a:xfrm>
            <a:off x="1266692" y="1416550"/>
            <a:ext cx="2097206" cy="1792379"/>
          </a:xfrm>
          <a:prstGeom prst="rect">
            <a:avLst/>
          </a:prstGeom>
        </p:spPr>
      </p:pic>
      <p:pic>
        <p:nvPicPr>
          <p:cNvPr id="7" name="Picture 6">
            <a:extLst>
              <a:ext uri="{FF2B5EF4-FFF2-40B4-BE49-F238E27FC236}">
                <a16:creationId xmlns:a16="http://schemas.microsoft.com/office/drawing/2014/main" id="{73657998-354D-BEA8-D66A-A9926CB2A0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6326" y="1421995"/>
            <a:ext cx="2013786" cy="1796079"/>
          </a:xfrm>
          <a:prstGeom prst="rect">
            <a:avLst/>
          </a:prstGeom>
        </p:spPr>
      </p:pic>
    </p:spTree>
    <p:extLst>
      <p:ext uri="{BB962C8B-B14F-4D97-AF65-F5344CB8AC3E}">
        <p14:creationId xmlns:p14="http://schemas.microsoft.com/office/powerpoint/2010/main" val="298311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0063-053F-31A5-F95C-57B5D43AE1E6}"/>
              </a:ext>
            </a:extLst>
          </p:cNvPr>
          <p:cNvSpPr>
            <a:spLocks noGrp="1"/>
          </p:cNvSpPr>
          <p:nvPr>
            <p:ph type="title"/>
          </p:nvPr>
        </p:nvSpPr>
        <p:spPr/>
        <p:txBody>
          <a:bodyPr>
            <a:normAutofit/>
          </a:bodyPr>
          <a:lstStyle/>
          <a:p>
            <a:r>
              <a:rPr lang="en-US" sz="4000" dirty="0">
                <a:latin typeface="Segoe UI Semibold"/>
                <a:cs typeface="Segoe UI Semibold"/>
              </a:rPr>
              <a:t>Stretching Exercises</a:t>
            </a:r>
          </a:p>
        </p:txBody>
      </p:sp>
      <p:sp>
        <p:nvSpPr>
          <p:cNvPr id="4" name="Text Placeholder 3">
            <a:extLst>
              <a:ext uri="{FF2B5EF4-FFF2-40B4-BE49-F238E27FC236}">
                <a16:creationId xmlns:a16="http://schemas.microsoft.com/office/drawing/2014/main" id="{CA88DB2B-4244-BA5D-7036-5F778605DA81}"/>
              </a:ext>
            </a:extLst>
          </p:cNvPr>
          <p:cNvSpPr>
            <a:spLocks noGrp="1"/>
          </p:cNvSpPr>
          <p:nvPr>
            <p:ph type="body" sz="quarter" idx="22"/>
          </p:nvPr>
        </p:nvSpPr>
        <p:spPr>
          <a:xfrm>
            <a:off x="3519948" y="3216815"/>
            <a:ext cx="2507226" cy="2547689"/>
          </a:xfrm>
        </p:spPr>
        <p:txBody>
          <a:bodyPr>
            <a:normAutofit/>
          </a:bodyPr>
          <a:lstStyle/>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Sit in your chair with your feet flat on the floor.</a:t>
            </a:r>
          </a:p>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Extend one leg out straight, flexing your foot so your toes point upward.</a:t>
            </a:r>
          </a:p>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Hold for a few seconds, then lower your leg back down.</a:t>
            </a:r>
          </a:p>
          <a:p>
            <a:pPr marL="111125" marR="0" lvl="0" indent="-111125"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200" dirty="0"/>
              <a:t>Repeat 10 times for each leg.</a:t>
            </a:r>
          </a:p>
        </p:txBody>
      </p:sp>
      <p:sp>
        <p:nvSpPr>
          <p:cNvPr id="38" name="Text Placeholder 3">
            <a:extLst>
              <a:ext uri="{FF2B5EF4-FFF2-40B4-BE49-F238E27FC236}">
                <a16:creationId xmlns:a16="http://schemas.microsoft.com/office/drawing/2014/main" id="{E59A7AC2-BBCA-9E47-CF22-3150BF33495B}"/>
              </a:ext>
            </a:extLst>
          </p:cNvPr>
          <p:cNvSpPr txBox="1">
            <a:spLocks/>
          </p:cNvSpPr>
          <p:nvPr/>
        </p:nvSpPr>
        <p:spPr>
          <a:xfrm>
            <a:off x="8917486" y="3216814"/>
            <a:ext cx="2507226" cy="28029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eaLnBrk="0" fontAlgn="base" hangingPunct="0">
              <a:lnSpc>
                <a:spcPct val="150000"/>
              </a:lnSpc>
              <a:spcBef>
                <a:spcPct val="0"/>
              </a:spcBef>
              <a:spcAft>
                <a:spcPct val="0"/>
              </a:spcAft>
            </a:pPr>
            <a:r>
              <a:rPr lang="en-US" sz="1200" dirty="0"/>
              <a:t>Extend one arm in front of you, palm facing up.</a:t>
            </a:r>
          </a:p>
          <a:p>
            <a:pPr marL="111125" indent="-111125" eaLnBrk="0" fontAlgn="base" hangingPunct="0">
              <a:lnSpc>
                <a:spcPct val="150000"/>
              </a:lnSpc>
              <a:spcBef>
                <a:spcPct val="0"/>
              </a:spcBef>
              <a:spcAft>
                <a:spcPct val="0"/>
              </a:spcAft>
            </a:pPr>
            <a:r>
              <a:rPr lang="en-US" sz="1200" dirty="0"/>
              <a:t>Use your other hand to gently pull back your fingers, stretching the wrist and forearm. Hold for 5-10 seconds.</a:t>
            </a:r>
          </a:p>
          <a:p>
            <a:pPr marL="111125" indent="-111125" eaLnBrk="0" fontAlgn="base" hangingPunct="0">
              <a:lnSpc>
                <a:spcPct val="150000"/>
              </a:lnSpc>
              <a:spcBef>
                <a:spcPct val="0"/>
              </a:spcBef>
              <a:spcAft>
                <a:spcPct val="0"/>
              </a:spcAft>
            </a:pPr>
            <a:r>
              <a:rPr lang="en-US" sz="1200" dirty="0"/>
              <a:t>Return to the starting position. With palm facing down, gently pull your extended fingers back toward your body. Hold for 5-10 seconds.</a:t>
            </a:r>
          </a:p>
          <a:p>
            <a:pPr marL="111125" indent="-111125" eaLnBrk="0" fontAlgn="base" hangingPunct="0">
              <a:lnSpc>
                <a:spcPct val="150000"/>
              </a:lnSpc>
              <a:spcBef>
                <a:spcPct val="0"/>
              </a:spcBef>
              <a:spcAft>
                <a:spcPct val="0"/>
              </a:spcAft>
            </a:pPr>
            <a:r>
              <a:rPr lang="en-US" sz="1200" dirty="0"/>
              <a:t>Repeat on the other hand. </a:t>
            </a:r>
          </a:p>
        </p:txBody>
      </p:sp>
      <p:sp>
        <p:nvSpPr>
          <p:cNvPr id="39" name="Text Placeholder 3">
            <a:extLst>
              <a:ext uri="{FF2B5EF4-FFF2-40B4-BE49-F238E27FC236}">
                <a16:creationId xmlns:a16="http://schemas.microsoft.com/office/drawing/2014/main" id="{7A2E40AC-164A-29BA-7D3D-37885888D5C2}"/>
              </a:ext>
            </a:extLst>
          </p:cNvPr>
          <p:cNvSpPr txBox="1">
            <a:spLocks/>
          </p:cNvSpPr>
          <p:nvPr/>
        </p:nvSpPr>
        <p:spPr>
          <a:xfrm>
            <a:off x="6229840" y="3216815"/>
            <a:ext cx="2507226" cy="2547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eaLnBrk="0" fontAlgn="base" hangingPunct="0">
              <a:lnSpc>
                <a:spcPct val="150000"/>
              </a:lnSpc>
              <a:spcBef>
                <a:spcPct val="0"/>
              </a:spcBef>
              <a:spcAft>
                <a:spcPct val="0"/>
              </a:spcAft>
            </a:pPr>
            <a:r>
              <a:rPr lang="en-US" sz="1200" dirty="0"/>
              <a:t>While seated, lift one foot off the floor.</a:t>
            </a:r>
          </a:p>
          <a:p>
            <a:pPr marL="111125" indent="-111125" eaLnBrk="0" fontAlgn="base" hangingPunct="0">
              <a:lnSpc>
                <a:spcPct val="150000"/>
              </a:lnSpc>
              <a:spcBef>
                <a:spcPct val="0"/>
              </a:spcBef>
              <a:spcAft>
                <a:spcPct val="0"/>
              </a:spcAft>
            </a:pPr>
            <a:r>
              <a:rPr lang="en-US" sz="1200" dirty="0"/>
              <a:t>Slowly rotate your ankle in circles, first clockwise, then counterclockwise.</a:t>
            </a:r>
          </a:p>
          <a:p>
            <a:pPr marL="111125" indent="-111125" eaLnBrk="0" fontAlgn="base" hangingPunct="0">
              <a:lnSpc>
                <a:spcPct val="150000"/>
              </a:lnSpc>
              <a:spcBef>
                <a:spcPct val="0"/>
              </a:spcBef>
              <a:spcAft>
                <a:spcPct val="0"/>
              </a:spcAft>
            </a:pPr>
            <a:r>
              <a:rPr lang="en-US" sz="1200" dirty="0"/>
              <a:t>Perform 10 circles in each direction, then switch to the other foot.</a:t>
            </a:r>
          </a:p>
        </p:txBody>
      </p:sp>
      <p:sp>
        <p:nvSpPr>
          <p:cNvPr id="40" name="Text Placeholder 3">
            <a:extLst>
              <a:ext uri="{FF2B5EF4-FFF2-40B4-BE49-F238E27FC236}">
                <a16:creationId xmlns:a16="http://schemas.microsoft.com/office/drawing/2014/main" id="{6FCDB70A-3D31-09E6-27CB-000825C97574}"/>
              </a:ext>
            </a:extLst>
          </p:cNvPr>
          <p:cNvSpPr txBox="1">
            <a:spLocks/>
          </p:cNvSpPr>
          <p:nvPr/>
        </p:nvSpPr>
        <p:spPr>
          <a:xfrm>
            <a:off x="827576" y="3216813"/>
            <a:ext cx="2572240" cy="2547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eaLnBrk="0" fontAlgn="base" hangingPunct="0">
              <a:lnSpc>
                <a:spcPct val="150000"/>
              </a:lnSpc>
              <a:spcBef>
                <a:spcPct val="0"/>
              </a:spcBef>
              <a:spcAft>
                <a:spcPct val="0"/>
              </a:spcAft>
            </a:pPr>
            <a:r>
              <a:rPr lang="en-US" sz="1200" dirty="0"/>
              <a:t>Stand with your feet hip-width apart.</a:t>
            </a:r>
          </a:p>
          <a:p>
            <a:pPr marL="111125" indent="-111125" eaLnBrk="0" fontAlgn="base" hangingPunct="0">
              <a:lnSpc>
                <a:spcPct val="150000"/>
              </a:lnSpc>
              <a:spcBef>
                <a:spcPct val="0"/>
              </a:spcBef>
              <a:spcAft>
                <a:spcPct val="0"/>
              </a:spcAft>
            </a:pPr>
            <a:r>
              <a:rPr lang="en-US" sz="1200" dirty="0"/>
              <a:t>Inhale and open your arms out and back.</a:t>
            </a:r>
          </a:p>
          <a:p>
            <a:pPr marL="111125" indent="-111125" eaLnBrk="0" fontAlgn="base" hangingPunct="0">
              <a:lnSpc>
                <a:spcPct val="150000"/>
              </a:lnSpc>
              <a:spcBef>
                <a:spcPct val="0"/>
              </a:spcBef>
              <a:spcAft>
                <a:spcPct val="0"/>
              </a:spcAft>
            </a:pPr>
            <a:r>
              <a:rPr lang="en-US" sz="1200" dirty="0"/>
              <a:t>Feel your chest and shoulders open as you take in several deep breaths from your stomach.</a:t>
            </a:r>
          </a:p>
          <a:p>
            <a:pPr marL="111125" indent="-111125" eaLnBrk="0" fontAlgn="base" hangingPunct="0">
              <a:lnSpc>
                <a:spcPct val="150000"/>
              </a:lnSpc>
              <a:spcBef>
                <a:spcPct val="0"/>
              </a:spcBef>
              <a:spcAft>
                <a:spcPct val="0"/>
              </a:spcAft>
            </a:pPr>
            <a:r>
              <a:rPr lang="en-US" sz="1200" dirty="0"/>
              <a:t>Hold the stretch for 5-10 seconds.</a:t>
            </a:r>
          </a:p>
        </p:txBody>
      </p:sp>
      <p:sp>
        <p:nvSpPr>
          <p:cNvPr id="44" name="TextBox 43">
            <a:extLst>
              <a:ext uri="{FF2B5EF4-FFF2-40B4-BE49-F238E27FC236}">
                <a16:creationId xmlns:a16="http://schemas.microsoft.com/office/drawing/2014/main" id="{0D711B68-223D-4A60-3DB4-5BA79628AB32}"/>
              </a:ext>
            </a:extLst>
          </p:cNvPr>
          <p:cNvSpPr txBox="1"/>
          <p:nvPr/>
        </p:nvSpPr>
        <p:spPr>
          <a:xfrm rot="16200000">
            <a:off x="97403" y="2160357"/>
            <a:ext cx="1873583" cy="338554"/>
          </a:xfrm>
          <a:prstGeom prst="rect">
            <a:avLst/>
          </a:prstGeom>
          <a:noFill/>
        </p:spPr>
        <p:txBody>
          <a:bodyPr wrap="square">
            <a:spAutoFit/>
          </a:bodyPr>
          <a:lstStyle/>
          <a:p>
            <a:pPr algn="ctr"/>
            <a:r>
              <a:rPr lang="en-US" sz="1600" b="1" dirty="0">
                <a:latin typeface="Arial" panose="020B0604020202020204" pitchFamily="34" charset="0"/>
              </a:rPr>
              <a:t>Chest Opener</a:t>
            </a:r>
          </a:p>
        </p:txBody>
      </p:sp>
      <p:sp>
        <p:nvSpPr>
          <p:cNvPr id="46" name="TextBox 45">
            <a:extLst>
              <a:ext uri="{FF2B5EF4-FFF2-40B4-BE49-F238E27FC236}">
                <a16:creationId xmlns:a16="http://schemas.microsoft.com/office/drawing/2014/main" id="{C416D064-CDF9-6C52-DEAB-1366FF9F28A7}"/>
              </a:ext>
            </a:extLst>
          </p:cNvPr>
          <p:cNvSpPr txBox="1"/>
          <p:nvPr/>
        </p:nvSpPr>
        <p:spPr>
          <a:xfrm rot="16200000">
            <a:off x="2834884" y="2121629"/>
            <a:ext cx="1796078" cy="416011"/>
          </a:xfrm>
          <a:prstGeom prst="rect">
            <a:avLst/>
          </a:prstGeom>
          <a:noFill/>
        </p:spPr>
        <p:txBody>
          <a:bodyPr wrap="square">
            <a:spAutoFit/>
          </a:bodyPr>
          <a:lstStyle/>
          <a:p>
            <a:pPr marR="0" lvl="0" algn="ctr" defTabSz="914400" rtl="0" eaLnBrk="0" fontAlgn="base" latinLnBrk="0" hangingPunct="0">
              <a:lnSpc>
                <a:spcPct val="150000"/>
              </a:lnSpc>
              <a:spcBef>
                <a:spcPct val="0"/>
              </a:spcBef>
              <a:spcAft>
                <a:spcPct val="0"/>
              </a:spcAft>
              <a:buClrTx/>
              <a:buSzTx/>
              <a:tabLst/>
            </a:pPr>
            <a:r>
              <a:rPr lang="en-US" sz="1600" b="1" dirty="0">
                <a:solidFill>
                  <a:schemeClr val="bg1"/>
                </a:solidFill>
                <a:latin typeface="Arial" panose="020B0604020202020204" pitchFamily="34" charset="0"/>
              </a:rPr>
              <a:t>Leg Extension</a:t>
            </a:r>
          </a:p>
        </p:txBody>
      </p:sp>
      <p:sp>
        <p:nvSpPr>
          <p:cNvPr id="48" name="TextBox 47">
            <a:extLst>
              <a:ext uri="{FF2B5EF4-FFF2-40B4-BE49-F238E27FC236}">
                <a16:creationId xmlns:a16="http://schemas.microsoft.com/office/drawing/2014/main" id="{ACB8FF28-CEAC-005E-9B5D-BCF476A2A5ED}"/>
              </a:ext>
            </a:extLst>
          </p:cNvPr>
          <p:cNvSpPr txBox="1"/>
          <p:nvPr/>
        </p:nvSpPr>
        <p:spPr>
          <a:xfrm rot="16200000">
            <a:off x="5545044" y="2160357"/>
            <a:ext cx="1796078" cy="338554"/>
          </a:xfrm>
          <a:prstGeom prst="rect">
            <a:avLst/>
          </a:prstGeom>
          <a:noFill/>
        </p:spPr>
        <p:txBody>
          <a:bodyPr wrap="square">
            <a:spAutoFit/>
          </a:bodyPr>
          <a:lstStyle/>
          <a:p>
            <a:pPr marR="0" lvl="0" algn="ctr" defTabSz="914400" rtl="0" eaLnBrk="0" fontAlgn="base" latinLnBrk="0" hangingPunct="0">
              <a:spcBef>
                <a:spcPct val="0"/>
              </a:spcBef>
              <a:spcAft>
                <a:spcPct val="0"/>
              </a:spcAft>
              <a:buClrTx/>
              <a:buSzTx/>
              <a:tabLst/>
            </a:pPr>
            <a:r>
              <a:rPr lang="en-US" sz="1600" b="1" dirty="0">
                <a:latin typeface="Arial" panose="020B0604020202020204" pitchFamily="34" charset="0"/>
              </a:rPr>
              <a:t>Ankle Circles</a:t>
            </a:r>
          </a:p>
        </p:txBody>
      </p:sp>
      <p:sp>
        <p:nvSpPr>
          <p:cNvPr id="49" name="TextBox 48">
            <a:extLst>
              <a:ext uri="{FF2B5EF4-FFF2-40B4-BE49-F238E27FC236}">
                <a16:creationId xmlns:a16="http://schemas.microsoft.com/office/drawing/2014/main" id="{ADACDA5F-927C-1389-13E0-430FDCF0432B}"/>
              </a:ext>
            </a:extLst>
          </p:cNvPr>
          <p:cNvSpPr txBox="1"/>
          <p:nvPr/>
        </p:nvSpPr>
        <p:spPr>
          <a:xfrm rot="16200000">
            <a:off x="8271309" y="2037247"/>
            <a:ext cx="1796078" cy="584775"/>
          </a:xfrm>
          <a:prstGeom prst="rect">
            <a:avLst/>
          </a:prstGeom>
          <a:noFill/>
        </p:spPr>
        <p:txBody>
          <a:bodyPr wrap="square">
            <a:spAutoFit/>
          </a:bodyPr>
          <a:lstStyle/>
          <a:p>
            <a:pPr marR="0" lvl="0" algn="ctr" defTabSz="914400" rtl="0" eaLnBrk="0" fontAlgn="base" latinLnBrk="0" hangingPunct="0">
              <a:spcBef>
                <a:spcPct val="0"/>
              </a:spcBef>
              <a:spcAft>
                <a:spcPct val="0"/>
              </a:spcAft>
              <a:buClrTx/>
              <a:buSzTx/>
              <a:tabLst/>
            </a:pPr>
            <a:r>
              <a:rPr lang="en-US" sz="1600" b="1" dirty="0">
                <a:latin typeface="Arial" panose="020B0604020202020204" pitchFamily="34" charset="0"/>
              </a:rPr>
              <a:t>Wrist Flexor and Extensor </a:t>
            </a:r>
          </a:p>
        </p:txBody>
      </p:sp>
      <p:pic>
        <p:nvPicPr>
          <p:cNvPr id="3" name="Picture 2">
            <a:extLst>
              <a:ext uri="{FF2B5EF4-FFF2-40B4-BE49-F238E27FC236}">
                <a16:creationId xmlns:a16="http://schemas.microsoft.com/office/drawing/2014/main" id="{80410C78-1085-2306-DD78-D7F80DE2443A}"/>
              </a:ext>
            </a:extLst>
          </p:cNvPr>
          <p:cNvPicPr>
            <a:picLocks noChangeAspect="1"/>
          </p:cNvPicPr>
          <p:nvPr/>
        </p:nvPicPr>
        <p:blipFill>
          <a:blip r:embed="rId2"/>
          <a:stretch>
            <a:fillRect/>
          </a:stretch>
        </p:blipFill>
        <p:spPr>
          <a:xfrm>
            <a:off x="1220932" y="1439541"/>
            <a:ext cx="2124205" cy="1777272"/>
          </a:xfrm>
          <a:prstGeom prst="rect">
            <a:avLst/>
          </a:prstGeom>
        </p:spPr>
      </p:pic>
      <p:pic>
        <p:nvPicPr>
          <p:cNvPr id="5" name="Picture 4">
            <a:extLst>
              <a:ext uri="{FF2B5EF4-FFF2-40B4-BE49-F238E27FC236}">
                <a16:creationId xmlns:a16="http://schemas.microsoft.com/office/drawing/2014/main" id="{4A9D2638-0E98-2C49-7DB4-B1BABD209875}"/>
              </a:ext>
            </a:extLst>
          </p:cNvPr>
          <p:cNvPicPr>
            <a:picLocks noChangeAspect="1"/>
          </p:cNvPicPr>
          <p:nvPr/>
        </p:nvPicPr>
        <p:blipFill>
          <a:blip r:embed="rId3"/>
          <a:stretch>
            <a:fillRect/>
          </a:stretch>
        </p:blipFill>
        <p:spPr>
          <a:xfrm>
            <a:off x="3990733" y="1436494"/>
            <a:ext cx="2041596" cy="1780320"/>
          </a:xfrm>
          <a:prstGeom prst="rect">
            <a:avLst/>
          </a:prstGeom>
        </p:spPr>
      </p:pic>
      <p:pic>
        <p:nvPicPr>
          <p:cNvPr id="6" name="Picture 5">
            <a:extLst>
              <a:ext uri="{FF2B5EF4-FFF2-40B4-BE49-F238E27FC236}">
                <a16:creationId xmlns:a16="http://schemas.microsoft.com/office/drawing/2014/main" id="{A8042691-FE09-DC1B-42DA-85732FECF6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669237" y="1392842"/>
            <a:ext cx="2105008" cy="1823971"/>
          </a:xfrm>
          <a:prstGeom prst="rect">
            <a:avLst/>
          </a:prstGeom>
        </p:spPr>
      </p:pic>
      <p:pic>
        <p:nvPicPr>
          <p:cNvPr id="8" name="Picture 7">
            <a:extLst>
              <a:ext uri="{FF2B5EF4-FFF2-40B4-BE49-F238E27FC236}">
                <a16:creationId xmlns:a16="http://schemas.microsoft.com/office/drawing/2014/main" id="{EAAF744A-FF13-7E9F-7C93-1B7B1026F2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6624" y="1430396"/>
            <a:ext cx="1968087" cy="1786417"/>
          </a:xfrm>
          <a:prstGeom prst="rect">
            <a:avLst/>
          </a:prstGeom>
        </p:spPr>
      </p:pic>
    </p:spTree>
    <p:extLst>
      <p:ext uri="{BB962C8B-B14F-4D97-AF65-F5344CB8AC3E}">
        <p14:creationId xmlns:p14="http://schemas.microsoft.com/office/powerpoint/2010/main" val="293486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A446F"/>
        </a:solidFill>
        <a:effectLst/>
      </p:bgPr>
    </p:bg>
    <p:spTree>
      <p:nvGrpSpPr>
        <p:cNvPr id="1" name=""/>
        <p:cNvGrpSpPr/>
        <p:nvPr/>
      </p:nvGrpSpPr>
      <p:grpSpPr>
        <a:xfrm>
          <a:off x="0" y="0"/>
          <a:ext cx="0" cy="0"/>
          <a:chOff x="0" y="0"/>
          <a:chExt cx="0" cy="0"/>
        </a:xfrm>
      </p:grpSpPr>
      <p:sp>
        <p:nvSpPr>
          <p:cNvPr id="3" name="Rectangle 2" descr="Transparent yellow box">
            <a:extLst>
              <a:ext uri="{FF2B5EF4-FFF2-40B4-BE49-F238E27FC236}">
                <a16:creationId xmlns:a16="http://schemas.microsoft.com/office/drawing/2014/main" id="{40423F66-521D-8FDA-B82C-436713C3A8AD}"/>
              </a:ext>
            </a:extLst>
          </p:cNvPr>
          <p:cNvSpPr/>
          <p:nvPr/>
        </p:nvSpPr>
        <p:spPr>
          <a:xfrm>
            <a:off x="0" y="4885174"/>
            <a:ext cx="3564610" cy="837398"/>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F55D6179-29C8-6DE0-C9D8-1F1038CDF662}"/>
              </a:ext>
            </a:extLst>
          </p:cNvPr>
          <p:cNvSpPr>
            <a:spLocks noGrp="1"/>
          </p:cNvSpPr>
          <p:nvPr>
            <p:ph type="sldNum" sz="quarter" idx="4"/>
          </p:nvPr>
        </p:nvSpPr>
        <p:spPr/>
        <p:txBody>
          <a:bodyPr/>
          <a:lstStyle/>
          <a:p>
            <a:fld id="{26CAABB1-90EC-41F7-BC66-96033C7D90C9}" type="slidenum">
              <a:rPr lang="en-US" smtClean="0"/>
              <a:pPr/>
              <a:t>7</a:t>
            </a:fld>
            <a:endParaRPr lang="en-US"/>
          </a:p>
        </p:txBody>
      </p:sp>
      <p:sp>
        <p:nvSpPr>
          <p:cNvPr id="4" name="Title 4">
            <a:extLst>
              <a:ext uri="{FF2B5EF4-FFF2-40B4-BE49-F238E27FC236}">
                <a16:creationId xmlns:a16="http://schemas.microsoft.com/office/drawing/2014/main" id="{2103F570-1ABF-7B58-CD9A-C55EC11A7136}"/>
              </a:ext>
            </a:extLst>
          </p:cNvPr>
          <p:cNvSpPr>
            <a:spLocks noGrp="1"/>
          </p:cNvSpPr>
          <p:nvPr>
            <p:ph type="title"/>
          </p:nvPr>
        </p:nvSpPr>
        <p:spPr>
          <a:xfrm>
            <a:off x="765108" y="4632019"/>
            <a:ext cx="9814307" cy="957325"/>
          </a:xfrm>
        </p:spPr>
        <p:txBody>
          <a:bodyPr>
            <a:normAutofit/>
          </a:bodyPr>
          <a:lstStyle/>
          <a:p>
            <a:r>
              <a:rPr lang="en-US">
                <a:solidFill>
                  <a:schemeClr val="bg1"/>
                </a:solidFill>
              </a:rPr>
              <a:t>Thank you</a:t>
            </a:r>
          </a:p>
        </p:txBody>
      </p:sp>
      <p:pic>
        <p:nvPicPr>
          <p:cNvPr id="5" name="Picture 4" descr="Microsoft logo">
            <a:extLst>
              <a:ext uri="{FF2B5EF4-FFF2-40B4-BE49-F238E27FC236}">
                <a16:creationId xmlns:a16="http://schemas.microsoft.com/office/drawing/2014/main" id="{F74EE2AE-D180-CCE8-24A7-D939DEDEC1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857" y="496388"/>
            <a:ext cx="1864762" cy="837398"/>
          </a:xfrm>
          <a:prstGeom prst="rect">
            <a:avLst/>
          </a:prstGeom>
        </p:spPr>
      </p:pic>
    </p:spTree>
    <p:extLst>
      <p:ext uri="{BB962C8B-B14F-4D97-AF65-F5344CB8AC3E}">
        <p14:creationId xmlns:p14="http://schemas.microsoft.com/office/powerpoint/2010/main" val="365563899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7FEF5324AFC4B95288B82912D0F51" ma:contentTypeVersion="9" ma:contentTypeDescription="Create a new document." ma:contentTypeScope="" ma:versionID="80ddc962b6db6f8c85a5553a64085466">
  <xsd:schema xmlns:xsd="http://www.w3.org/2001/XMLSchema" xmlns:xs="http://www.w3.org/2001/XMLSchema" xmlns:p="http://schemas.microsoft.com/office/2006/metadata/properties" xmlns:ns1="http://schemas.microsoft.com/sharepoint/v3" xmlns:ns2="6d78d3f8-3e32-4f60-8aaa-4620e3982db2" targetNamespace="http://schemas.microsoft.com/office/2006/metadata/properties" ma:root="true" ma:fieldsID="e80f7a7f92e36799953a9ea096e82254" ns1:_="" ns2:_="">
    <xsd:import namespace="http://schemas.microsoft.com/sharepoint/v3"/>
    <xsd:import namespace="6d78d3f8-3e32-4f60-8aaa-4620e3982d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8d3f8-3e32-4f60-8aaa-4620e3982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27B7A7F-4039-4F8D-854E-8C6DC6070993}"/>
</file>

<file path=customXml/itemProps2.xml><?xml version="1.0" encoding="utf-8"?>
<ds:datastoreItem xmlns:ds="http://schemas.openxmlformats.org/officeDocument/2006/customXml" ds:itemID="{622CC330-05EA-4B3F-9088-1B2BE392AF45}"/>
</file>

<file path=customXml/itemProps3.xml><?xml version="1.0" encoding="utf-8"?>
<ds:datastoreItem xmlns:ds="http://schemas.openxmlformats.org/officeDocument/2006/customXml" ds:itemID="{5E13062B-A2F6-4AEA-8C9F-24D96B84C936}"/>
</file>

<file path=docMetadata/LabelInfo.xml><?xml version="1.0" encoding="utf-8"?>
<clbl:labelList xmlns:clbl="http://schemas.microsoft.com/office/2020/mipLabelMetadata">
  <clbl:label id="{3ed60ab4-5567-4971-a534-1a5f0f7cc7f5}" enabled="0" method="" siteId="{3ed60ab4-5567-4971-a534-1a5f0f7cc7f5}" removed="1"/>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684</Words>
  <Application>Microsoft Office PowerPoint</Application>
  <PresentationFormat>Widescreen</PresentationFormat>
  <Paragraphs>63</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Segoe UI</vt:lpstr>
      <vt:lpstr>Segoe UI Semibold</vt:lpstr>
      <vt:lpstr>Office Theme</vt:lpstr>
      <vt:lpstr>Micro Breaks</vt:lpstr>
      <vt:lpstr>Micro Breaks</vt:lpstr>
      <vt:lpstr>Micro Breaks</vt:lpstr>
      <vt:lpstr>Benefits of Micro Breaks</vt:lpstr>
      <vt:lpstr>Stretching Exercises</vt:lpstr>
      <vt:lpstr>Stretching Exercises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 Protection</dc:title>
  <dc:creator>Hossein Motabar (SGS NORTH AMERICA INC)</dc:creator>
  <cp:lastModifiedBy>Ian Kimmich (Waggener Edstrom Worldwide Inc)</cp:lastModifiedBy>
  <cp:revision>10</cp:revision>
  <dcterms:created xsi:type="dcterms:W3CDTF">2023-05-30T07:09:06Z</dcterms:created>
  <dcterms:modified xsi:type="dcterms:W3CDTF">2024-10-31T21:04:54Z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0x010100A4C7FEF5324AFC4B95288B82912D0F51</vt:lpwstr>
  </property>
</Properties>
</file>