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7" r:id="rId5"/>
    <p:sldMasterId id="2147483671" r:id="rId6"/>
  </p:sldMasterIdLst>
  <p:notesMasterIdLst>
    <p:notesMasterId r:id="rId10"/>
  </p:notesMasterIdLst>
  <p:sldIdLst>
    <p:sldId id="2147471289" r:id="rId7"/>
    <p:sldId id="2147471381" r:id="rId8"/>
    <p:sldId id="266"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 userDrawn="1">
          <p15:clr>
            <a:srgbClr val="A4A3A4"/>
          </p15:clr>
        </p15:guide>
        <p15:guide id="2" pos="7440" userDrawn="1">
          <p15:clr>
            <a:srgbClr val="A4A3A4"/>
          </p15:clr>
        </p15:guide>
        <p15:guide id="3" orient="horz" pos="4104" userDrawn="1">
          <p15:clr>
            <a:srgbClr val="A4A3A4"/>
          </p15:clr>
        </p15:guide>
        <p15:guide id="4" pos="240" userDrawn="1">
          <p15:clr>
            <a:srgbClr val="A4A3A4"/>
          </p15:clr>
        </p15:guide>
        <p15:guide id="5" orient="horz" pos="2160" userDrawn="1">
          <p15:clr>
            <a:srgbClr val="A4A3A4"/>
          </p15:clr>
        </p15:guide>
        <p15:guide id="6" pos="1608" userDrawn="1">
          <p15:clr>
            <a:srgbClr val="A4A3A4"/>
          </p15:clr>
        </p15:guide>
        <p15:guide id="7" pos="48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631927-B643-07E9-4753-CE93E858E55C}" name="Guest User" initials="GU" userId="S::urn:spo:anon#cfb5eea1e7e513aac7307efbb478f89a8d0538cdc068c50019025ea8d422a057::" providerId="AD"/>
  <p188:author id="{CDFC8628-3BA0-E1E9-7C4B-A2B22583C6B0}" name="Brianne Pruitt" initials="BP" userId="S::bpruitt@we-worldwide.com::573dc38f-55ec-4a0a-848c-8365bac6da4b" providerId="AD"/>
  <p188:author id="{50F55339-DBE9-EF4E-2099-332A7621F483}" name="Amanda Cote" initials="AC" userId="S::amandacote@microsoft.com::af632bbb-4353-4e37-88d9-b54dff96c9ae" providerId="AD"/>
  <p188:author id="{BAE8CB3F-E44C-7F82-07C4-2A9D38AED5E4}" name="Daniel Fernández Alvarado" initials="DFA" userId="S::dalvarado@we-worldwide.com::3a71d5b8-86c6-4f35-9ade-c32963a533ae" providerId="AD"/>
  <p188:author id="{8443ED59-20C7-4FDF-8DCA-8A14D1AA1C8C}" name="Microsoft Office User" initials="MOU" userId="Microsoft Office User" providerId="None"/>
  <p188:author id="{BE920E5A-6684-0960-5A11-E95028735279}" name="Guest User" initials="GU" userId="S::urn:spo:anon#622a20c5f4246691f4c5966f0ccfb711d4fe718ad6e994211378fd06c436fb3a::" providerId="AD"/>
  <p188:author id="{2D9D3B6A-98BA-1B53-71D3-CBBA4C0BC06C}" name="Mason Cheung" initials="MC" userId="S::mcheung@we-worldwide.com::9096762b-cf7c-4435-b094-ad66bb64d120" providerId="AD"/>
  <p188:author id="{31389989-C762-E73E-CB27-00A147E3C89E}" name="Lou Maxon III" initials="LI" userId="S::lmaxon@we-worldwide.com::dfb8c7a0-c38c-4721-8702-6d7dd4545b18" providerId="AD"/>
  <p188:author id="{C5EF0A95-021B-FA20-80BD-2580452E4F20}" name="Katy Nelson (SGS NORTH AMERICA INC)" initials="KN(NAI" userId="S::v-katynelson@microsoft.com::e69876e3-d182-46c8-b90b-83cd003f4536" providerId="AD"/>
  <p188:author id="{59B57BAC-03C3-CE2C-451A-B0603975CAE2}" name="Michael Lee" initials="ML" userId="S::milee@we-worldwide.com::ec205580-b353-4964-954f-8d4ee3995fbf" providerId="AD"/>
  <p188:author id="{279666AD-9132-49D5-3BA2-B99854551B33}" name="Ian Kimmich" initials="IK" userId="S::ikimmich@we-worldwide.com::3bf576a0-1668-49a6-aed8-9d9c528add61" providerId="AD"/>
  <p188:author id="{1E83EABB-6E0D-67E9-C71D-08C33AFA54EA}" name="Eric Wilinski" initials="EW" userId="S::ewilinski@we-worldwide.com::d459117e-7d6c-4c46-8d1b-8d220f89958f" providerId="AD"/>
  <p188:author id="{C3A87ACC-513D-0E5C-10E6-E29935F975BC}" name="Guest User" initials="GU" userId="S::urn:spo:anon#89078eab088a3c2ca779c8f7cc29cd1a826b92c896cef897c2c6f3155b3709cd::" providerId="AD"/>
  <p188:author id="{14B8D3FC-6491-D0E4-A8DF-9A7B7B2E5D4A}" name="Chris Hawley" initials="CH" userId="S::chawley@we-worldwide.com::86746721-a5ed-46be-be00-2425b02217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00"/>
    <a:srgbClr val="F4364C"/>
    <a:srgbClr val="2A446F"/>
    <a:srgbClr val="FFE399"/>
    <a:srgbClr val="B9DCD2"/>
    <a:srgbClr val="FFB3BB"/>
    <a:srgbClr val="73262F"/>
    <a:srgbClr val="49C5B1"/>
    <a:srgbClr val="0078D4"/>
    <a:srgbClr val="FF5C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4B4E9-D65A-23E5-E2F2-3BDC14B6518E}" v="17" dt="2023-08-08T19:50:48.54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00" autoAdjust="0"/>
  </p:normalViewPr>
  <p:slideViewPr>
    <p:cSldViewPr snapToGrid="0">
      <p:cViewPr varScale="1">
        <p:scale>
          <a:sx n="113" d="100"/>
          <a:sy n="113" d="100"/>
        </p:scale>
        <p:origin x="802" y="86"/>
      </p:cViewPr>
      <p:guideLst>
        <p:guide orient="horz" pos="216"/>
        <p:guide pos="7440"/>
        <p:guide orient="horz" pos="4104"/>
        <p:guide pos="240"/>
        <p:guide orient="horz" pos="2160"/>
        <p:guide pos="1608"/>
        <p:guide pos="48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1143000" y="685800"/>
            <a:ext cx="4572000" cy="3429000"/>
          </a:xfrm>
          <a:prstGeom prst="rect">
            <a:avLst/>
          </a:prstGeom>
        </p:spPr>
        <p:txBody>
          <a:bodyPr/>
          <a:lstStyle/>
          <a:p>
            <a:endParaRPr/>
          </a:p>
        </p:txBody>
      </p:sp>
      <p:sp>
        <p:nvSpPr>
          <p:cNvPr id="79" name="Shape 7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181653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7DB4-F718-5E94-45CA-B2D624DB59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EC0C7F-CD33-FBD5-2D79-99D8BCC53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86885C-4569-BDAB-346A-7B04009B8FDB}"/>
              </a:ext>
            </a:extLst>
          </p:cNvPr>
          <p:cNvSpPr>
            <a:spLocks noGrp="1"/>
          </p:cNvSpPr>
          <p:nvPr>
            <p:ph type="dt" sz="half" idx="10"/>
          </p:nvPr>
        </p:nvSpPr>
        <p:spPr/>
        <p:txBody>
          <a:bodyPr/>
          <a:lstStyle/>
          <a:p>
            <a:fld id="{611210C6-1DF1-444E-9362-8E3363F795BB}" type="datetimeFigureOut">
              <a:rPr lang="en-US" smtClean="0"/>
              <a:t>10/16/2023</a:t>
            </a:fld>
            <a:endParaRPr lang="en-US"/>
          </a:p>
        </p:txBody>
      </p:sp>
      <p:sp>
        <p:nvSpPr>
          <p:cNvPr id="5" name="Footer Placeholder 4">
            <a:extLst>
              <a:ext uri="{FF2B5EF4-FFF2-40B4-BE49-F238E27FC236}">
                <a16:creationId xmlns:a16="http://schemas.microsoft.com/office/drawing/2014/main" id="{3F58F8FD-F264-8C09-2941-38DD0D17D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A61EA-DEE0-FE59-CE05-A53536C56CFA}"/>
              </a:ext>
            </a:extLst>
          </p:cNvPr>
          <p:cNvSpPr>
            <a:spLocks noGrp="1"/>
          </p:cNvSpPr>
          <p:nvPr>
            <p:ph type="sldNum" sz="quarter" idx="12"/>
          </p:nvPr>
        </p:nvSpPr>
        <p:spPr/>
        <p:txBody>
          <a:bodyPr/>
          <a:lstStyle/>
          <a:p>
            <a:fld id="{9DFE0F1E-D445-47F1-AC46-24462A54207F}" type="slidenum">
              <a:rPr lang="en-US" smtClean="0"/>
              <a:t>‹#›</a:t>
            </a:fld>
            <a:endParaRPr lang="en-US"/>
          </a:p>
        </p:txBody>
      </p:sp>
    </p:spTree>
    <p:extLst>
      <p:ext uri="{BB962C8B-B14F-4D97-AF65-F5344CB8AC3E}">
        <p14:creationId xmlns:p14="http://schemas.microsoft.com/office/powerpoint/2010/main" val="255070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2CE2-5830-0191-8587-C4E56AC27D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4E964D-C541-1F4F-25E3-E067D26F0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1B992-E040-2527-041D-3B22D2B7C17F}"/>
              </a:ext>
            </a:extLst>
          </p:cNvPr>
          <p:cNvSpPr>
            <a:spLocks noGrp="1"/>
          </p:cNvSpPr>
          <p:nvPr>
            <p:ph type="dt" sz="half" idx="10"/>
          </p:nvPr>
        </p:nvSpPr>
        <p:spPr/>
        <p:txBody>
          <a:bodyPr/>
          <a:lstStyle/>
          <a:p>
            <a:fld id="{611210C6-1DF1-444E-9362-8E3363F795BB}" type="datetimeFigureOut">
              <a:rPr lang="en-US" smtClean="0"/>
              <a:t>10/16/2023</a:t>
            </a:fld>
            <a:endParaRPr lang="en-US"/>
          </a:p>
        </p:txBody>
      </p:sp>
      <p:sp>
        <p:nvSpPr>
          <p:cNvPr id="5" name="Footer Placeholder 4">
            <a:extLst>
              <a:ext uri="{FF2B5EF4-FFF2-40B4-BE49-F238E27FC236}">
                <a16:creationId xmlns:a16="http://schemas.microsoft.com/office/drawing/2014/main" id="{1B974095-3F18-C0B0-2065-643955DC7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CE34-42A1-1037-0493-99B9CCF59AD0}"/>
              </a:ext>
            </a:extLst>
          </p:cNvPr>
          <p:cNvSpPr>
            <a:spLocks noGrp="1"/>
          </p:cNvSpPr>
          <p:nvPr>
            <p:ph type="sldNum" sz="quarter" idx="12"/>
          </p:nvPr>
        </p:nvSpPr>
        <p:spPr/>
        <p:txBody>
          <a:bodyPr/>
          <a:lstStyle/>
          <a:p>
            <a:fld id="{9DFE0F1E-D445-47F1-AC46-24462A54207F}" type="slidenum">
              <a:rPr lang="en-US" smtClean="0"/>
              <a:t>‹#›</a:t>
            </a:fld>
            <a:endParaRPr lang="en-US"/>
          </a:p>
        </p:txBody>
      </p:sp>
    </p:spTree>
    <p:extLst>
      <p:ext uri="{BB962C8B-B14F-4D97-AF65-F5344CB8AC3E}">
        <p14:creationId xmlns:p14="http://schemas.microsoft.com/office/powerpoint/2010/main" val="25753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FD9B07-A34D-DB76-E967-BC3443301D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1B439-D3B0-0C15-AF10-F8B427564E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FBE0A-2F54-BE63-392C-F0D7AEFB19C5}"/>
              </a:ext>
            </a:extLst>
          </p:cNvPr>
          <p:cNvSpPr>
            <a:spLocks noGrp="1"/>
          </p:cNvSpPr>
          <p:nvPr>
            <p:ph type="dt" sz="half" idx="10"/>
          </p:nvPr>
        </p:nvSpPr>
        <p:spPr/>
        <p:txBody>
          <a:bodyPr/>
          <a:lstStyle/>
          <a:p>
            <a:fld id="{611210C6-1DF1-444E-9362-8E3363F795BB}" type="datetimeFigureOut">
              <a:rPr lang="en-US" smtClean="0"/>
              <a:t>10/16/2023</a:t>
            </a:fld>
            <a:endParaRPr lang="en-US"/>
          </a:p>
        </p:txBody>
      </p:sp>
      <p:sp>
        <p:nvSpPr>
          <p:cNvPr id="5" name="Footer Placeholder 4">
            <a:extLst>
              <a:ext uri="{FF2B5EF4-FFF2-40B4-BE49-F238E27FC236}">
                <a16:creationId xmlns:a16="http://schemas.microsoft.com/office/drawing/2014/main" id="{4FAE2042-AE14-D0AB-2F30-37F3D982B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0EDB5-A70F-3AF5-5990-7BB192F81CE5}"/>
              </a:ext>
            </a:extLst>
          </p:cNvPr>
          <p:cNvSpPr>
            <a:spLocks noGrp="1"/>
          </p:cNvSpPr>
          <p:nvPr>
            <p:ph type="sldNum" sz="quarter" idx="12"/>
          </p:nvPr>
        </p:nvSpPr>
        <p:spPr/>
        <p:txBody>
          <a:bodyPr/>
          <a:lstStyle/>
          <a:p>
            <a:fld id="{9DFE0F1E-D445-47F1-AC46-24462A54207F}" type="slidenum">
              <a:rPr lang="en-US" smtClean="0"/>
              <a:t>‹#›</a:t>
            </a:fld>
            <a:endParaRPr lang="en-US"/>
          </a:p>
        </p:txBody>
      </p:sp>
    </p:spTree>
    <p:extLst>
      <p:ext uri="{BB962C8B-B14F-4D97-AF65-F5344CB8AC3E}">
        <p14:creationId xmlns:p14="http://schemas.microsoft.com/office/powerpoint/2010/main" val="2997205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2A446F"/>
        </a:solidFill>
        <a:effectLst/>
      </p:bgPr>
    </p:bg>
    <p:spTree>
      <p:nvGrpSpPr>
        <p:cNvPr id="1" name=""/>
        <p:cNvGrpSpPr/>
        <p:nvPr/>
      </p:nvGrpSpPr>
      <p:grpSpPr>
        <a:xfrm>
          <a:off x="0" y="0"/>
          <a:ext cx="0" cy="0"/>
          <a:chOff x="0" y="0"/>
          <a:chExt cx="0" cy="0"/>
        </a:xfrm>
      </p:grpSpPr>
      <p:pic>
        <p:nvPicPr>
          <p:cNvPr id="12" name="Picture 11" descr="Microsoft logo">
            <a:extLst>
              <a:ext uri="{FF2B5EF4-FFF2-40B4-BE49-F238E27FC236}">
                <a16:creationId xmlns:a16="http://schemas.microsoft.com/office/drawing/2014/main" id="{DF958891-6651-1610-A068-A71183BBA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7" y="496388"/>
            <a:ext cx="1864762" cy="837398"/>
          </a:xfrm>
          <a:prstGeom prst="rect">
            <a:avLst/>
          </a:prstGeom>
        </p:spPr>
      </p:pic>
      <p:sp>
        <p:nvSpPr>
          <p:cNvPr id="13" name="Rectangle 12" descr="Transparent yellow box">
            <a:extLst>
              <a:ext uri="{FF2B5EF4-FFF2-40B4-BE49-F238E27FC236}">
                <a16:creationId xmlns:a16="http://schemas.microsoft.com/office/drawing/2014/main" id="{40E2CE49-16BE-C55C-79F9-3FC352A1BF1B}"/>
              </a:ext>
            </a:extLst>
          </p:cNvPr>
          <p:cNvSpPr/>
          <p:nvPr userDrawn="1"/>
        </p:nvSpPr>
        <p:spPr>
          <a:xfrm>
            <a:off x="0" y="4978164"/>
            <a:ext cx="4138047" cy="837398"/>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itle 1">
            <a:extLst>
              <a:ext uri="{FF2B5EF4-FFF2-40B4-BE49-F238E27FC236}">
                <a16:creationId xmlns:a16="http://schemas.microsoft.com/office/drawing/2014/main" id="{D58B7FA2-2A13-AC2B-FC6D-75D54315D349}"/>
              </a:ext>
            </a:extLst>
          </p:cNvPr>
          <p:cNvSpPr txBox="1">
            <a:spLocks/>
          </p:cNvSpPr>
          <p:nvPr userDrawn="1"/>
        </p:nvSpPr>
        <p:spPr>
          <a:xfrm>
            <a:off x="765107" y="2960768"/>
            <a:ext cx="438032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4200">
                <a:solidFill>
                  <a:schemeClr val="bg1"/>
                </a:solidFill>
              </a:rPr>
              <a:t>SafetyHub</a:t>
            </a:r>
          </a:p>
        </p:txBody>
      </p:sp>
      <p:sp>
        <p:nvSpPr>
          <p:cNvPr id="32" name="Title Text"/>
          <p:cNvSpPr txBox="1">
            <a:spLocks noGrp="1"/>
          </p:cNvSpPr>
          <p:nvPr>
            <p:ph type="title"/>
          </p:nvPr>
        </p:nvSpPr>
        <p:spPr>
          <a:xfrm>
            <a:off x="785450" y="5169718"/>
            <a:ext cx="3186960" cy="414601"/>
          </a:xfrm>
          <a:prstGeom prst="rect">
            <a:avLst/>
          </a:prstGeom>
        </p:spPr>
        <p:txBody>
          <a:bodyPr anchor="b">
            <a:normAutofit/>
          </a:bodyPr>
          <a:lstStyle>
            <a:lvl1pPr>
              <a:defRPr sz="2200">
                <a:solidFill>
                  <a:schemeClr val="bg1"/>
                </a:solidFill>
              </a:defRPr>
            </a:lvl1pPr>
          </a:lstStyle>
          <a:p>
            <a:r>
              <a:rPr lang="en-US"/>
              <a:t>Click to edit Master title</a:t>
            </a:r>
            <a:endParaRPr/>
          </a:p>
        </p:txBody>
      </p:sp>
      <p:sp>
        <p:nvSpPr>
          <p:cNvPr id="19" name="TextBox 18">
            <a:extLst>
              <a:ext uri="{FF2B5EF4-FFF2-40B4-BE49-F238E27FC236}">
                <a16:creationId xmlns:a16="http://schemas.microsoft.com/office/drawing/2014/main" id="{DEB5A3DC-B466-2865-439E-153E1E0A14C4}"/>
              </a:ext>
            </a:extLst>
          </p:cNvPr>
          <p:cNvSpPr txBox="1"/>
          <p:nvPr userDrawn="1"/>
        </p:nvSpPr>
        <p:spPr>
          <a:xfrm>
            <a:off x="765107" y="3564853"/>
            <a:ext cx="379331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sp>
        <p:nvSpPr>
          <p:cNvPr id="22" name="Picture Placeholder 20">
            <a:extLst>
              <a:ext uri="{FF2B5EF4-FFF2-40B4-BE49-F238E27FC236}">
                <a16:creationId xmlns:a16="http://schemas.microsoft.com/office/drawing/2014/main" id="{14BF1D1A-8524-0939-F929-11F3D100DBC3}"/>
              </a:ext>
            </a:extLst>
          </p:cNvPr>
          <p:cNvSpPr>
            <a:spLocks noGrp="1"/>
          </p:cNvSpPr>
          <p:nvPr>
            <p:ph type="pic" sz="quarter" idx="10"/>
          </p:nvPr>
        </p:nvSpPr>
        <p:spPr>
          <a:xfrm>
            <a:off x="6131168" y="0"/>
            <a:ext cx="6060832" cy="6858000"/>
          </a:xfrm>
          <a:solidFill>
            <a:srgbClr val="F2F2F2"/>
          </a:solidFill>
        </p:spPr>
        <p:txBody>
          <a:bodyPr anchor="ctr" anchorCtr="0"/>
          <a:lstStyle>
            <a:lvl1pPr algn="ctr">
              <a:defRPr/>
            </a:lvl1pPr>
          </a:lstStyle>
          <a:p>
            <a:endParaRPr lang="en-US"/>
          </a:p>
        </p:txBody>
      </p:sp>
    </p:spTree>
    <p:extLst>
      <p:ext uri="{BB962C8B-B14F-4D97-AF65-F5344CB8AC3E}">
        <p14:creationId xmlns:p14="http://schemas.microsoft.com/office/powerpoint/2010/main" val="42368643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B6B039-E510-E423-FFBE-4567ED9D0E4E}"/>
              </a:ext>
            </a:extLst>
          </p:cNvPr>
          <p:cNvSpPr/>
          <p:nvPr userDrawn="1"/>
        </p:nvSpPr>
        <p:spPr>
          <a:xfrm>
            <a:off x="-8091" y="365760"/>
            <a:ext cx="11828998" cy="6089015"/>
          </a:xfrm>
          <a:prstGeom prst="rect">
            <a:avLst/>
          </a:prstGeom>
          <a:solidFill>
            <a:srgbClr val="45BBA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 name="Title Text"/>
          <p:cNvSpPr txBox="1">
            <a:spLocks noGrp="1"/>
          </p:cNvSpPr>
          <p:nvPr>
            <p:ph type="title"/>
          </p:nvPr>
        </p:nvSpPr>
        <p:spPr>
          <a:xfrm>
            <a:off x="371094" y="2601741"/>
            <a:ext cx="9814307" cy="957325"/>
          </a:xfrm>
          <a:prstGeom prst="rect">
            <a:avLst/>
          </a:prstGeom>
        </p:spPr>
        <p:txBody>
          <a:bodyPr anchor="b"/>
          <a:lstStyle>
            <a:lvl1pPr>
              <a:defRPr spc="-70" baseline="0">
                <a:solidFill>
                  <a:schemeClr val="bg1"/>
                </a:solidFill>
              </a:defRPr>
            </a:lvl1pPr>
          </a:lstStyle>
          <a:p>
            <a:r>
              <a:rPr lang="en-US"/>
              <a:t>Click to edit Master title style</a:t>
            </a:r>
            <a:endParaRPr/>
          </a:p>
        </p:txBody>
      </p:sp>
      <p:sp>
        <p:nvSpPr>
          <p:cNvPr id="14" name="Slide Number Placeholder 5">
            <a:extLst>
              <a:ext uri="{FF2B5EF4-FFF2-40B4-BE49-F238E27FC236}">
                <a16:creationId xmlns:a16="http://schemas.microsoft.com/office/drawing/2014/main" id="{DF81508F-5CF2-8DEB-0BDE-A05088823003}"/>
              </a:ext>
            </a:extLst>
          </p:cNvPr>
          <p:cNvSpPr>
            <a:spLocks noGrp="1"/>
          </p:cNvSpPr>
          <p:nvPr>
            <p:ph type="sldNum" sz="quarter" idx="4"/>
          </p:nvPr>
        </p:nvSpPr>
        <p:spPr>
          <a:xfrm>
            <a:off x="11353124" y="6492875"/>
            <a:ext cx="526657" cy="365125"/>
          </a:xfrm>
          <a:prstGeom prst="rect">
            <a:avLst/>
          </a:prstGeom>
        </p:spPr>
        <p:txBody>
          <a:bodyPr vert="horz" lIns="91440" tIns="45720" rIns="91440" bIns="45720" rtlCol="0" anchor="ctr"/>
          <a:lstStyle>
            <a:lvl1pPr algn="r">
              <a:defRPr sz="1050" b="0" i="0">
                <a:solidFill>
                  <a:schemeClr val="tx1">
                    <a:lumMod val="85000"/>
                    <a:lumOff val="15000"/>
                  </a:schemeClr>
                </a:solidFill>
                <a:latin typeface="Segoe UI" panose="020B0502040204020203" pitchFamily="34" charset="0"/>
                <a:cs typeface="Segoe UI" panose="020B0502040204020203" pitchFamily="34" charset="0"/>
              </a:defRPr>
            </a:lvl1pPr>
          </a:lstStyle>
          <a:p>
            <a:fld id="{26CAABB1-90EC-41F7-BC66-96033C7D90C9}" type="slidenum">
              <a:rPr lang="en-US" smtClean="0"/>
              <a:pPr/>
              <a:t>‹#›</a:t>
            </a:fld>
            <a:endParaRPr lang="en-US"/>
          </a:p>
        </p:txBody>
      </p:sp>
    </p:spTree>
    <p:extLst>
      <p:ext uri="{BB962C8B-B14F-4D97-AF65-F5344CB8AC3E}">
        <p14:creationId xmlns:p14="http://schemas.microsoft.com/office/powerpoint/2010/main" val="86340027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59" name="Title Text"/>
          <p:cNvSpPr txBox="1">
            <a:spLocks noGrp="1"/>
          </p:cNvSpPr>
          <p:nvPr>
            <p:ph type="title"/>
          </p:nvPr>
        </p:nvSpPr>
        <p:spPr>
          <a:xfrm>
            <a:off x="365759" y="360679"/>
            <a:ext cx="4406267" cy="1600201"/>
          </a:xfrm>
          <a:prstGeom prst="rect">
            <a:avLst/>
          </a:prstGeom>
        </p:spPr>
        <p:txBody>
          <a:bodyPr anchor="b">
            <a:normAutofit/>
          </a:bodyPr>
          <a:lstStyle>
            <a:lvl1pPr>
              <a:defRPr sz="3600"/>
            </a:lvl1pPr>
          </a:lstStyle>
          <a:p>
            <a:r>
              <a:rPr lang="en-US"/>
              <a:t>Click to edit Master title style</a:t>
            </a:r>
            <a:endParaRPr/>
          </a:p>
        </p:txBody>
      </p:sp>
      <p:sp>
        <p:nvSpPr>
          <p:cNvPr id="60" name="Body Level One…"/>
          <p:cNvSpPr txBox="1">
            <a:spLocks noGrp="1"/>
          </p:cNvSpPr>
          <p:nvPr>
            <p:ph type="body" sz="half" idx="1"/>
          </p:nvPr>
        </p:nvSpPr>
        <p:spPr>
          <a:xfrm>
            <a:off x="365759" y="2655093"/>
            <a:ext cx="6360161" cy="3093722"/>
          </a:xfrm>
          <a:prstGeom prst="rect">
            <a:avLst/>
          </a:prstGeom>
        </p:spPr>
        <p:txBody>
          <a:bodyPr/>
          <a:lstStyle>
            <a:lvl1pPr>
              <a:defRPr sz="2000" b="0" i="0">
                <a:latin typeface="Segoe UI" panose="020B0502040204020203" pitchFamily="34" charset="0"/>
                <a:cs typeface="Segoe UI" panose="020B0502040204020203" pitchFamily="34" charset="0"/>
              </a:defRPr>
            </a:lvl1pPr>
            <a:lvl2pPr marL="742950" indent="-285750">
              <a:defRPr sz="2000" b="0" i="0">
                <a:latin typeface="Segoe UI" panose="020B0502040204020203" pitchFamily="34" charset="0"/>
                <a:cs typeface="Segoe UI" panose="020B0502040204020203" pitchFamily="34" charset="0"/>
              </a:defRPr>
            </a:lvl2pPr>
            <a:lvl3pPr marL="1295400" indent="-381000">
              <a:defRPr sz="2000" b="0" i="0">
                <a:latin typeface="Segoe UI" panose="020B0502040204020203" pitchFamily="34" charset="0"/>
                <a:cs typeface="Segoe UI" panose="020B0502040204020203" pitchFamily="34" charset="0"/>
              </a:defRPr>
            </a:lvl3pPr>
            <a:lvl4pPr marL="1828800" indent="-457200">
              <a:defRPr sz="2000" b="0" i="0">
                <a:latin typeface="Segoe UI" panose="020B0502040204020203" pitchFamily="34" charset="0"/>
                <a:cs typeface="Segoe UI" panose="020B0502040204020203" pitchFamily="34" charset="0"/>
              </a:defRPr>
            </a:lvl4pPr>
            <a:lvl5pPr marL="2400300" indent="-571500">
              <a:defRPr sz="2000"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1" name="Text Placeholder 3"/>
          <p:cNvSpPr>
            <a:spLocks noGrp="1"/>
          </p:cNvSpPr>
          <p:nvPr>
            <p:ph type="body" sz="quarter" idx="21"/>
          </p:nvPr>
        </p:nvSpPr>
        <p:spPr>
          <a:xfrm>
            <a:off x="365759" y="1960879"/>
            <a:ext cx="4406267" cy="1388429"/>
          </a:xfrm>
          <a:prstGeom prst="rect">
            <a:avLst/>
          </a:prstGeom>
        </p:spPr>
        <p:txBody>
          <a:bodyPr/>
          <a:lstStyle>
            <a:lvl1pPr>
              <a:defRPr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 name="Slide Number Placeholder 5">
            <a:extLst>
              <a:ext uri="{FF2B5EF4-FFF2-40B4-BE49-F238E27FC236}">
                <a16:creationId xmlns:a16="http://schemas.microsoft.com/office/drawing/2014/main" id="{FF7B9854-A847-6E13-3257-D8A0FA163515}"/>
              </a:ext>
            </a:extLst>
          </p:cNvPr>
          <p:cNvSpPr>
            <a:spLocks noGrp="1"/>
          </p:cNvSpPr>
          <p:nvPr>
            <p:ph type="sldNum" sz="quarter" idx="4"/>
          </p:nvPr>
        </p:nvSpPr>
        <p:spPr>
          <a:xfrm>
            <a:off x="11353124" y="6492875"/>
            <a:ext cx="526657" cy="365125"/>
          </a:xfrm>
          <a:prstGeom prst="rect">
            <a:avLst/>
          </a:prstGeom>
        </p:spPr>
        <p:txBody>
          <a:bodyPr vert="horz" lIns="91440" tIns="45720" rIns="91440" bIns="45720" rtlCol="0" anchor="ctr"/>
          <a:lstStyle>
            <a:lvl1pPr algn="r">
              <a:defRPr sz="1050" b="0" i="0">
                <a:solidFill>
                  <a:schemeClr val="tx1">
                    <a:lumMod val="85000"/>
                    <a:lumOff val="15000"/>
                  </a:schemeClr>
                </a:solidFill>
                <a:latin typeface="Segoe UI" panose="020B0502040204020203" pitchFamily="34" charset="0"/>
                <a:cs typeface="Segoe UI" panose="020B0502040204020203" pitchFamily="34" charset="0"/>
              </a:defRPr>
            </a:lvl1pPr>
          </a:lstStyle>
          <a:p>
            <a:fld id="{26CAABB1-90EC-41F7-BC66-96033C7D90C9}" type="slidenum">
              <a:rPr lang="en-US" smtClean="0"/>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8_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7FFFB-7E41-F72F-11A2-88CE98D8D0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1424650"/>
            <a:ext cx="10579420" cy="4406308"/>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 name="Rectangle 2">
            <a:extLst>
              <a:ext uri="{FF2B5EF4-FFF2-40B4-BE49-F238E27FC236}">
                <a16:creationId xmlns:a16="http://schemas.microsoft.com/office/drawing/2014/main" id="{E609722B-89E0-79AD-7C1D-FAF3E9E21E9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1329A6C7-991C-B753-4475-7FAEDBCB473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23123F3E-3742-2175-E41F-2A3D5B612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95EBD0EF-B00A-E39D-2223-3F557567C90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EBE11994-C338-243C-2E8C-4C7DCFCE9DF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3206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9_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7FFFB-7E41-F72F-11A2-88CE98D8D0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tx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1424650"/>
            <a:ext cx="10579420" cy="4406308"/>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 name="Rectangle 2">
            <a:extLst>
              <a:ext uri="{FF2B5EF4-FFF2-40B4-BE49-F238E27FC236}">
                <a16:creationId xmlns:a16="http://schemas.microsoft.com/office/drawing/2014/main" id="{E609722B-89E0-79AD-7C1D-FAF3E9E21E9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1329A6C7-991C-B753-4475-7FAEDBCB473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23123F3E-3742-2175-E41F-2A3D5B612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95EBD0EF-B00A-E39D-2223-3F557567C90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EBE11994-C338-243C-2E8C-4C7DCFCE9DF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29776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_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7FFFB-7E41-F72F-11A2-88CE98D8D0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1424650"/>
            <a:ext cx="10579420" cy="4406308"/>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 name="Rectangle 2">
            <a:extLst>
              <a:ext uri="{FF2B5EF4-FFF2-40B4-BE49-F238E27FC236}">
                <a16:creationId xmlns:a16="http://schemas.microsoft.com/office/drawing/2014/main" id="{E609722B-89E0-79AD-7C1D-FAF3E9E21E9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1329A6C7-991C-B753-4475-7FAEDBCB473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23123F3E-3742-2175-E41F-2A3D5B612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95EBD0EF-B00A-E39D-2223-3F557567C90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EBE11994-C338-243C-2E8C-4C7DCFCE9DF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72394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2_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7FFFB-7E41-F72F-11A2-88CE98D8D0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2500198"/>
            <a:ext cx="10579420" cy="3330759"/>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8" name="Rectangle 7" descr="Gray bar">
            <a:extLst>
              <a:ext uri="{FF2B5EF4-FFF2-40B4-BE49-F238E27FC236}">
                <a16:creationId xmlns:a16="http://schemas.microsoft.com/office/drawing/2014/main" id="{31379966-D364-95EC-88AD-57E5176BA8CA}"/>
              </a:ext>
            </a:extLst>
          </p:cNvPr>
          <p:cNvSpPr/>
          <p:nvPr userDrawn="1"/>
        </p:nvSpPr>
        <p:spPr>
          <a:xfrm>
            <a:off x="882204" y="2286814"/>
            <a:ext cx="10541766" cy="78472"/>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14" name="Text Placeholder 13">
            <a:extLst>
              <a:ext uri="{FF2B5EF4-FFF2-40B4-BE49-F238E27FC236}">
                <a16:creationId xmlns:a16="http://schemas.microsoft.com/office/drawing/2014/main" id="{83E2833B-DEBF-9C6F-C148-BFFA8BD99189}"/>
              </a:ext>
            </a:extLst>
          </p:cNvPr>
          <p:cNvSpPr>
            <a:spLocks noGrp="1"/>
          </p:cNvSpPr>
          <p:nvPr>
            <p:ph type="body" sz="quarter" idx="24"/>
          </p:nvPr>
        </p:nvSpPr>
        <p:spPr>
          <a:xfrm>
            <a:off x="844550" y="1342917"/>
            <a:ext cx="10579420"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 name="Rectangle 2">
            <a:extLst>
              <a:ext uri="{FF2B5EF4-FFF2-40B4-BE49-F238E27FC236}">
                <a16:creationId xmlns:a16="http://schemas.microsoft.com/office/drawing/2014/main" id="{E609722B-89E0-79AD-7C1D-FAF3E9E21E9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1329A6C7-991C-B753-4475-7FAEDBCB473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23123F3E-3742-2175-E41F-2A3D5B612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95EBD0EF-B00A-E39D-2223-3F557567C90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EBE11994-C338-243C-2E8C-4C7DCFCE9DF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0722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7FFFB-7E41-F72F-11A2-88CE98D8D0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tx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2500198"/>
            <a:ext cx="10579420" cy="3330759"/>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8" name="Rectangle 7" descr="Gray bar">
            <a:extLst>
              <a:ext uri="{FF2B5EF4-FFF2-40B4-BE49-F238E27FC236}">
                <a16:creationId xmlns:a16="http://schemas.microsoft.com/office/drawing/2014/main" id="{31379966-D364-95EC-88AD-57E5176BA8CA}"/>
              </a:ext>
            </a:extLst>
          </p:cNvPr>
          <p:cNvSpPr/>
          <p:nvPr userDrawn="1"/>
        </p:nvSpPr>
        <p:spPr>
          <a:xfrm>
            <a:off x="882204" y="2286814"/>
            <a:ext cx="10541766" cy="78472"/>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14" name="Text Placeholder 13">
            <a:extLst>
              <a:ext uri="{FF2B5EF4-FFF2-40B4-BE49-F238E27FC236}">
                <a16:creationId xmlns:a16="http://schemas.microsoft.com/office/drawing/2014/main" id="{83E2833B-DEBF-9C6F-C148-BFFA8BD99189}"/>
              </a:ext>
            </a:extLst>
          </p:cNvPr>
          <p:cNvSpPr>
            <a:spLocks noGrp="1"/>
          </p:cNvSpPr>
          <p:nvPr>
            <p:ph type="body" sz="quarter" idx="24"/>
          </p:nvPr>
        </p:nvSpPr>
        <p:spPr>
          <a:xfrm>
            <a:off x="844550" y="1342917"/>
            <a:ext cx="10579420"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 name="Rectangle 2">
            <a:extLst>
              <a:ext uri="{FF2B5EF4-FFF2-40B4-BE49-F238E27FC236}">
                <a16:creationId xmlns:a16="http://schemas.microsoft.com/office/drawing/2014/main" id="{E609722B-89E0-79AD-7C1D-FAF3E9E21E9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1329A6C7-991C-B753-4475-7FAEDBCB473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23123F3E-3742-2175-E41F-2A3D5B612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95EBD0EF-B00A-E39D-2223-3F557567C90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EBE11994-C338-243C-2E8C-4C7DCFCE9DF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3897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C1FB-B2AA-CC6C-5401-39097BDED8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3B383-8BE9-5A0D-672F-F2FCC52827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58444-CF68-B775-0000-C42B9CA9379B}"/>
              </a:ext>
            </a:extLst>
          </p:cNvPr>
          <p:cNvSpPr>
            <a:spLocks noGrp="1"/>
          </p:cNvSpPr>
          <p:nvPr>
            <p:ph type="dt" sz="half" idx="10"/>
          </p:nvPr>
        </p:nvSpPr>
        <p:spPr/>
        <p:txBody>
          <a:bodyPr/>
          <a:lstStyle/>
          <a:p>
            <a:fld id="{611210C6-1DF1-444E-9362-8E3363F795BB}" type="datetimeFigureOut">
              <a:rPr lang="en-US" smtClean="0"/>
              <a:t>10/16/2023</a:t>
            </a:fld>
            <a:endParaRPr lang="en-US"/>
          </a:p>
        </p:txBody>
      </p:sp>
      <p:sp>
        <p:nvSpPr>
          <p:cNvPr id="5" name="Footer Placeholder 4">
            <a:extLst>
              <a:ext uri="{FF2B5EF4-FFF2-40B4-BE49-F238E27FC236}">
                <a16:creationId xmlns:a16="http://schemas.microsoft.com/office/drawing/2014/main" id="{862F2FAD-EDF5-B27A-525E-AA455B5D55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F84F9-F6E9-5C7F-857E-AB4251A7B82D}"/>
              </a:ext>
            </a:extLst>
          </p:cNvPr>
          <p:cNvSpPr>
            <a:spLocks noGrp="1"/>
          </p:cNvSpPr>
          <p:nvPr>
            <p:ph type="sldNum" sz="quarter" idx="12"/>
          </p:nvPr>
        </p:nvSpPr>
        <p:spPr/>
        <p:txBody>
          <a:bodyPr/>
          <a:lstStyle/>
          <a:p>
            <a:fld id="{9DFE0F1E-D445-47F1-AC46-24462A54207F}" type="slidenum">
              <a:rPr lang="en-US" smtClean="0"/>
              <a:t>‹#›</a:t>
            </a:fld>
            <a:endParaRPr lang="en-US"/>
          </a:p>
        </p:txBody>
      </p:sp>
    </p:spTree>
    <p:extLst>
      <p:ext uri="{BB962C8B-B14F-4D97-AF65-F5344CB8AC3E}">
        <p14:creationId xmlns:p14="http://schemas.microsoft.com/office/powerpoint/2010/main" val="3316263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7FFFB-7E41-F72F-11A2-88CE98D8D0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2500198"/>
            <a:ext cx="10579420" cy="3330759"/>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8" name="Rectangle 7" descr="Gray bar">
            <a:extLst>
              <a:ext uri="{FF2B5EF4-FFF2-40B4-BE49-F238E27FC236}">
                <a16:creationId xmlns:a16="http://schemas.microsoft.com/office/drawing/2014/main" id="{31379966-D364-95EC-88AD-57E5176BA8CA}"/>
              </a:ext>
            </a:extLst>
          </p:cNvPr>
          <p:cNvSpPr/>
          <p:nvPr userDrawn="1"/>
        </p:nvSpPr>
        <p:spPr>
          <a:xfrm>
            <a:off x="882204" y="2286814"/>
            <a:ext cx="10541766" cy="78472"/>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14" name="Text Placeholder 13">
            <a:extLst>
              <a:ext uri="{FF2B5EF4-FFF2-40B4-BE49-F238E27FC236}">
                <a16:creationId xmlns:a16="http://schemas.microsoft.com/office/drawing/2014/main" id="{83E2833B-DEBF-9C6F-C148-BFFA8BD99189}"/>
              </a:ext>
            </a:extLst>
          </p:cNvPr>
          <p:cNvSpPr>
            <a:spLocks noGrp="1"/>
          </p:cNvSpPr>
          <p:nvPr>
            <p:ph type="body" sz="quarter" idx="24"/>
          </p:nvPr>
        </p:nvSpPr>
        <p:spPr>
          <a:xfrm>
            <a:off x="844550" y="1342917"/>
            <a:ext cx="10579420"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 name="Rectangle 2">
            <a:extLst>
              <a:ext uri="{FF2B5EF4-FFF2-40B4-BE49-F238E27FC236}">
                <a16:creationId xmlns:a16="http://schemas.microsoft.com/office/drawing/2014/main" id="{E609722B-89E0-79AD-7C1D-FAF3E9E21E9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1329A6C7-991C-B753-4475-7FAEDBCB473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23123F3E-3742-2175-E41F-2A3D5B612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95EBD0EF-B00A-E39D-2223-3F557567C90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EBE11994-C338-243C-2E8C-4C7DCFCE9DF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19348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5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F846AF-9700-1CC4-A2C6-43BEF7FBDD2F}"/>
              </a:ext>
            </a:extLst>
          </p:cNvPr>
          <p:cNvSpPr/>
          <p:nvPr userDrawn="1"/>
        </p:nvSpPr>
        <p:spPr>
          <a:xfrm flipV="1">
            <a:off x="365757" y="6094297"/>
            <a:ext cx="11826242"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Title 1">
            <a:extLst>
              <a:ext uri="{FF2B5EF4-FFF2-40B4-BE49-F238E27FC236}">
                <a16:creationId xmlns:a16="http://schemas.microsoft.com/office/drawing/2014/main" id="{F929D898-E168-F3D6-35CF-BAA8FB1F406E}"/>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8758863"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itle 1">
            <a:extLst>
              <a:ext uri="{FF2B5EF4-FFF2-40B4-BE49-F238E27FC236}">
                <a16:creationId xmlns:a16="http://schemas.microsoft.com/office/drawing/2014/main" id="{1A593907-E52E-EABC-BB5D-28822CB5E634}"/>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6" name="Straight Connector 15">
            <a:extLst>
              <a:ext uri="{FF2B5EF4-FFF2-40B4-BE49-F238E27FC236}">
                <a16:creationId xmlns:a16="http://schemas.microsoft.com/office/drawing/2014/main" id="{DB064B23-5B15-A2E5-6F2D-6B0D222F4430}"/>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8785655"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8274957" cy="810853"/>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61446CDE-B880-56A9-3743-CE2A59FF5E74}"/>
              </a:ext>
            </a:extLst>
          </p:cNvPr>
          <p:cNvCxnSpPr/>
          <p:nvPr userDrawn="1"/>
        </p:nvCxnSpPr>
        <p:spPr>
          <a:xfrm>
            <a:off x="9137596" y="6230320"/>
            <a:ext cx="0" cy="503610"/>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pic>
        <p:nvPicPr>
          <p:cNvPr id="8" name="Picture 7" descr="Microsoft logo">
            <a:extLst>
              <a:ext uri="{FF2B5EF4-FFF2-40B4-BE49-F238E27FC236}">
                <a16:creationId xmlns:a16="http://schemas.microsoft.com/office/drawing/2014/main" id="{822C2C94-F70D-16CE-3D35-7850D9ADC0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4953" y="6065105"/>
            <a:ext cx="1864762" cy="837398"/>
          </a:xfrm>
          <a:prstGeom prst="rect">
            <a:avLst/>
          </a:prstGeom>
        </p:spPr>
      </p:pic>
      <p:sp>
        <p:nvSpPr>
          <p:cNvPr id="18" name="Text Placeholder 3">
            <a:extLst>
              <a:ext uri="{FF2B5EF4-FFF2-40B4-BE49-F238E27FC236}">
                <a16:creationId xmlns:a16="http://schemas.microsoft.com/office/drawing/2014/main" id="{CCBA1E97-2BDE-375A-7E1C-323E963A72E2}"/>
              </a:ext>
            </a:extLst>
          </p:cNvPr>
          <p:cNvSpPr>
            <a:spLocks noGrp="1"/>
          </p:cNvSpPr>
          <p:nvPr>
            <p:ph type="body" sz="quarter" idx="35"/>
          </p:nvPr>
        </p:nvSpPr>
        <p:spPr>
          <a:xfrm>
            <a:off x="9303452" y="1007465"/>
            <a:ext cx="2694959" cy="4888857"/>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9" name="Text Placeholder 13">
            <a:extLst>
              <a:ext uri="{FF2B5EF4-FFF2-40B4-BE49-F238E27FC236}">
                <a16:creationId xmlns:a16="http://schemas.microsoft.com/office/drawing/2014/main" id="{8FF22BBE-92B6-0B60-6073-9D85EA0B8B5D}"/>
              </a:ext>
            </a:extLst>
          </p:cNvPr>
          <p:cNvSpPr>
            <a:spLocks noGrp="1"/>
          </p:cNvSpPr>
          <p:nvPr>
            <p:ph type="body" sz="quarter" idx="36"/>
          </p:nvPr>
        </p:nvSpPr>
        <p:spPr>
          <a:xfrm>
            <a:off x="9294480" y="660220"/>
            <a:ext cx="2693619"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 name="Text Placeholder 3">
            <a:extLst>
              <a:ext uri="{FF2B5EF4-FFF2-40B4-BE49-F238E27FC236}">
                <a16:creationId xmlns:a16="http://schemas.microsoft.com/office/drawing/2014/main" id="{6D7E74C7-8EBF-AC85-1B48-44E9F30CDEA1}"/>
              </a:ext>
            </a:extLst>
          </p:cNvPr>
          <p:cNvSpPr>
            <a:spLocks noGrp="1"/>
          </p:cNvSpPr>
          <p:nvPr>
            <p:ph type="body" sz="quarter" idx="21"/>
          </p:nvPr>
        </p:nvSpPr>
        <p:spPr>
          <a:xfrm>
            <a:off x="845292" y="1669048"/>
            <a:ext cx="7940362" cy="4161909"/>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Tree>
    <p:extLst>
      <p:ext uri="{BB962C8B-B14F-4D97-AF65-F5344CB8AC3E}">
        <p14:creationId xmlns:p14="http://schemas.microsoft.com/office/powerpoint/2010/main" val="404553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6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F846AF-9700-1CC4-A2C6-43BEF7FBDD2F}"/>
              </a:ext>
            </a:extLst>
          </p:cNvPr>
          <p:cNvSpPr/>
          <p:nvPr userDrawn="1"/>
        </p:nvSpPr>
        <p:spPr>
          <a:xfrm flipV="1">
            <a:off x="365757" y="6094297"/>
            <a:ext cx="11826242"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Title 1">
            <a:extLst>
              <a:ext uri="{FF2B5EF4-FFF2-40B4-BE49-F238E27FC236}">
                <a16:creationId xmlns:a16="http://schemas.microsoft.com/office/drawing/2014/main" id="{F929D898-E168-F3D6-35CF-BAA8FB1F406E}"/>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8758863"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itle 1">
            <a:extLst>
              <a:ext uri="{FF2B5EF4-FFF2-40B4-BE49-F238E27FC236}">
                <a16:creationId xmlns:a16="http://schemas.microsoft.com/office/drawing/2014/main" id="{1A593907-E52E-EABC-BB5D-28822CB5E634}"/>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6" name="Straight Connector 15">
            <a:extLst>
              <a:ext uri="{FF2B5EF4-FFF2-40B4-BE49-F238E27FC236}">
                <a16:creationId xmlns:a16="http://schemas.microsoft.com/office/drawing/2014/main" id="{DB064B23-5B15-A2E5-6F2D-6B0D222F4430}"/>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8785655"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8274957" cy="810853"/>
          </a:xfrm>
        </p:spPr>
        <p:txBody>
          <a:bodyPr/>
          <a:lstStyle>
            <a:lvl1pPr>
              <a:defRPr>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61446CDE-B880-56A9-3743-CE2A59FF5E74}"/>
              </a:ext>
            </a:extLst>
          </p:cNvPr>
          <p:cNvCxnSpPr/>
          <p:nvPr userDrawn="1"/>
        </p:nvCxnSpPr>
        <p:spPr>
          <a:xfrm>
            <a:off x="9137596" y="6230320"/>
            <a:ext cx="0" cy="503610"/>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pic>
        <p:nvPicPr>
          <p:cNvPr id="8" name="Picture 7" descr="Microsoft logo">
            <a:extLst>
              <a:ext uri="{FF2B5EF4-FFF2-40B4-BE49-F238E27FC236}">
                <a16:creationId xmlns:a16="http://schemas.microsoft.com/office/drawing/2014/main" id="{822C2C94-F70D-16CE-3D35-7850D9ADC0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4953" y="6065105"/>
            <a:ext cx="1864762" cy="837398"/>
          </a:xfrm>
          <a:prstGeom prst="rect">
            <a:avLst/>
          </a:prstGeom>
        </p:spPr>
      </p:pic>
      <p:sp>
        <p:nvSpPr>
          <p:cNvPr id="18" name="Text Placeholder 3">
            <a:extLst>
              <a:ext uri="{FF2B5EF4-FFF2-40B4-BE49-F238E27FC236}">
                <a16:creationId xmlns:a16="http://schemas.microsoft.com/office/drawing/2014/main" id="{CCBA1E97-2BDE-375A-7E1C-323E963A72E2}"/>
              </a:ext>
            </a:extLst>
          </p:cNvPr>
          <p:cNvSpPr>
            <a:spLocks noGrp="1"/>
          </p:cNvSpPr>
          <p:nvPr>
            <p:ph type="body" sz="quarter" idx="35"/>
          </p:nvPr>
        </p:nvSpPr>
        <p:spPr>
          <a:xfrm>
            <a:off x="9303452" y="995108"/>
            <a:ext cx="2694959" cy="4888857"/>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9" name="Text Placeholder 13">
            <a:extLst>
              <a:ext uri="{FF2B5EF4-FFF2-40B4-BE49-F238E27FC236}">
                <a16:creationId xmlns:a16="http://schemas.microsoft.com/office/drawing/2014/main" id="{8FF22BBE-92B6-0B60-6073-9D85EA0B8B5D}"/>
              </a:ext>
            </a:extLst>
          </p:cNvPr>
          <p:cNvSpPr>
            <a:spLocks noGrp="1"/>
          </p:cNvSpPr>
          <p:nvPr>
            <p:ph type="body" sz="quarter" idx="36"/>
          </p:nvPr>
        </p:nvSpPr>
        <p:spPr>
          <a:xfrm>
            <a:off x="9294480" y="647863"/>
            <a:ext cx="2693619"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 name="Text Placeholder 3">
            <a:extLst>
              <a:ext uri="{FF2B5EF4-FFF2-40B4-BE49-F238E27FC236}">
                <a16:creationId xmlns:a16="http://schemas.microsoft.com/office/drawing/2014/main" id="{6D7E74C7-8EBF-AC85-1B48-44E9F30CDEA1}"/>
              </a:ext>
            </a:extLst>
          </p:cNvPr>
          <p:cNvSpPr>
            <a:spLocks noGrp="1"/>
          </p:cNvSpPr>
          <p:nvPr>
            <p:ph type="body" sz="quarter" idx="21"/>
          </p:nvPr>
        </p:nvSpPr>
        <p:spPr>
          <a:xfrm>
            <a:off x="845292" y="1669048"/>
            <a:ext cx="7940362" cy="4161909"/>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Tree>
    <p:extLst>
      <p:ext uri="{BB962C8B-B14F-4D97-AF65-F5344CB8AC3E}">
        <p14:creationId xmlns:p14="http://schemas.microsoft.com/office/powerpoint/2010/main" val="1237084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7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F846AF-9700-1CC4-A2C6-43BEF7FBDD2F}"/>
              </a:ext>
            </a:extLst>
          </p:cNvPr>
          <p:cNvSpPr/>
          <p:nvPr userDrawn="1"/>
        </p:nvSpPr>
        <p:spPr>
          <a:xfrm flipV="1">
            <a:off x="365757" y="6094297"/>
            <a:ext cx="11826242"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Title 1">
            <a:extLst>
              <a:ext uri="{FF2B5EF4-FFF2-40B4-BE49-F238E27FC236}">
                <a16:creationId xmlns:a16="http://schemas.microsoft.com/office/drawing/2014/main" id="{F929D898-E168-F3D6-35CF-BAA8FB1F406E}"/>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8758863"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itle 1">
            <a:extLst>
              <a:ext uri="{FF2B5EF4-FFF2-40B4-BE49-F238E27FC236}">
                <a16:creationId xmlns:a16="http://schemas.microsoft.com/office/drawing/2014/main" id="{1A593907-E52E-EABC-BB5D-28822CB5E634}"/>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6" name="Straight Connector 15">
            <a:extLst>
              <a:ext uri="{FF2B5EF4-FFF2-40B4-BE49-F238E27FC236}">
                <a16:creationId xmlns:a16="http://schemas.microsoft.com/office/drawing/2014/main" id="{DB064B23-5B15-A2E5-6F2D-6B0D222F4430}"/>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8785655"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8274957" cy="810853"/>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61446CDE-B880-56A9-3743-CE2A59FF5E74}"/>
              </a:ext>
            </a:extLst>
          </p:cNvPr>
          <p:cNvCxnSpPr/>
          <p:nvPr userDrawn="1"/>
        </p:nvCxnSpPr>
        <p:spPr>
          <a:xfrm>
            <a:off x="9137596" y="6230320"/>
            <a:ext cx="0" cy="503610"/>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pic>
        <p:nvPicPr>
          <p:cNvPr id="8" name="Picture 7" descr="Microsoft logo">
            <a:extLst>
              <a:ext uri="{FF2B5EF4-FFF2-40B4-BE49-F238E27FC236}">
                <a16:creationId xmlns:a16="http://schemas.microsoft.com/office/drawing/2014/main" id="{822C2C94-F70D-16CE-3D35-7850D9ADC0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4953" y="6065105"/>
            <a:ext cx="1864762" cy="837398"/>
          </a:xfrm>
          <a:prstGeom prst="rect">
            <a:avLst/>
          </a:prstGeom>
        </p:spPr>
      </p:pic>
      <p:sp>
        <p:nvSpPr>
          <p:cNvPr id="18" name="Text Placeholder 3">
            <a:extLst>
              <a:ext uri="{FF2B5EF4-FFF2-40B4-BE49-F238E27FC236}">
                <a16:creationId xmlns:a16="http://schemas.microsoft.com/office/drawing/2014/main" id="{CCBA1E97-2BDE-375A-7E1C-323E963A72E2}"/>
              </a:ext>
            </a:extLst>
          </p:cNvPr>
          <p:cNvSpPr>
            <a:spLocks noGrp="1"/>
          </p:cNvSpPr>
          <p:nvPr>
            <p:ph type="body" sz="quarter" idx="35"/>
          </p:nvPr>
        </p:nvSpPr>
        <p:spPr>
          <a:xfrm>
            <a:off x="9303452" y="995108"/>
            <a:ext cx="2694959" cy="4888857"/>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9" name="Text Placeholder 13">
            <a:extLst>
              <a:ext uri="{FF2B5EF4-FFF2-40B4-BE49-F238E27FC236}">
                <a16:creationId xmlns:a16="http://schemas.microsoft.com/office/drawing/2014/main" id="{8FF22BBE-92B6-0B60-6073-9D85EA0B8B5D}"/>
              </a:ext>
            </a:extLst>
          </p:cNvPr>
          <p:cNvSpPr>
            <a:spLocks noGrp="1"/>
          </p:cNvSpPr>
          <p:nvPr>
            <p:ph type="body" sz="quarter" idx="36"/>
          </p:nvPr>
        </p:nvSpPr>
        <p:spPr>
          <a:xfrm>
            <a:off x="9294480" y="647863"/>
            <a:ext cx="2693619"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 name="Text Placeholder 3">
            <a:extLst>
              <a:ext uri="{FF2B5EF4-FFF2-40B4-BE49-F238E27FC236}">
                <a16:creationId xmlns:a16="http://schemas.microsoft.com/office/drawing/2014/main" id="{6D7E74C7-8EBF-AC85-1B48-44E9F30CDEA1}"/>
              </a:ext>
            </a:extLst>
          </p:cNvPr>
          <p:cNvSpPr>
            <a:spLocks noGrp="1"/>
          </p:cNvSpPr>
          <p:nvPr>
            <p:ph type="body" sz="quarter" idx="21"/>
          </p:nvPr>
        </p:nvSpPr>
        <p:spPr>
          <a:xfrm>
            <a:off x="845292" y="1669048"/>
            <a:ext cx="7940362" cy="4161909"/>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Tree>
    <p:extLst>
      <p:ext uri="{BB962C8B-B14F-4D97-AF65-F5344CB8AC3E}">
        <p14:creationId xmlns:p14="http://schemas.microsoft.com/office/powerpoint/2010/main" val="2808363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7FFFB-7E41-F72F-11A2-88CE98D8D0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2500198"/>
            <a:ext cx="5106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8" name="Rectangle 7" descr="Gray bar">
            <a:extLst>
              <a:ext uri="{FF2B5EF4-FFF2-40B4-BE49-F238E27FC236}">
                <a16:creationId xmlns:a16="http://schemas.microsoft.com/office/drawing/2014/main" id="{31379966-D364-95EC-88AD-57E5176BA8CA}"/>
              </a:ext>
            </a:extLst>
          </p:cNvPr>
          <p:cNvSpPr/>
          <p:nvPr userDrawn="1"/>
        </p:nvSpPr>
        <p:spPr>
          <a:xfrm>
            <a:off x="882204" y="2277462"/>
            <a:ext cx="5106057" cy="87824"/>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33" name="Text Placeholder 3">
            <a:extLst>
              <a:ext uri="{FF2B5EF4-FFF2-40B4-BE49-F238E27FC236}">
                <a16:creationId xmlns:a16="http://schemas.microsoft.com/office/drawing/2014/main" id="{80F019D9-F49F-0B30-9C65-6A413E262DB9}"/>
              </a:ext>
            </a:extLst>
          </p:cNvPr>
          <p:cNvSpPr>
            <a:spLocks noGrp="1"/>
          </p:cNvSpPr>
          <p:nvPr>
            <p:ph type="body" sz="quarter" idx="23"/>
          </p:nvPr>
        </p:nvSpPr>
        <p:spPr>
          <a:xfrm>
            <a:off x="6240653" y="2500198"/>
            <a:ext cx="5184059"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4" name="Text Placeholder 13">
            <a:extLst>
              <a:ext uri="{FF2B5EF4-FFF2-40B4-BE49-F238E27FC236}">
                <a16:creationId xmlns:a16="http://schemas.microsoft.com/office/drawing/2014/main" id="{83E2833B-DEBF-9C6F-C148-BFFA8BD99189}"/>
              </a:ext>
            </a:extLst>
          </p:cNvPr>
          <p:cNvSpPr>
            <a:spLocks noGrp="1"/>
          </p:cNvSpPr>
          <p:nvPr>
            <p:ph type="body" sz="quarter" idx="24"/>
          </p:nvPr>
        </p:nvSpPr>
        <p:spPr>
          <a:xfrm>
            <a:off x="844550" y="1342917"/>
            <a:ext cx="5108141"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7" name="Text Placeholder 13">
            <a:extLst>
              <a:ext uri="{FF2B5EF4-FFF2-40B4-BE49-F238E27FC236}">
                <a16:creationId xmlns:a16="http://schemas.microsoft.com/office/drawing/2014/main" id="{0FD80CF3-C086-713D-0877-2956420D5D11}"/>
              </a:ext>
            </a:extLst>
          </p:cNvPr>
          <p:cNvSpPr>
            <a:spLocks noGrp="1"/>
          </p:cNvSpPr>
          <p:nvPr>
            <p:ph type="body" sz="quarter" idx="26"/>
          </p:nvPr>
        </p:nvSpPr>
        <p:spPr>
          <a:xfrm>
            <a:off x="6228857" y="1342917"/>
            <a:ext cx="518617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7" name="Rectangle 6" descr="Gray bar">
            <a:extLst>
              <a:ext uri="{FF2B5EF4-FFF2-40B4-BE49-F238E27FC236}">
                <a16:creationId xmlns:a16="http://schemas.microsoft.com/office/drawing/2014/main" id="{C7FA9B37-C1AE-048A-D0B0-E90BB31718C4}"/>
              </a:ext>
            </a:extLst>
          </p:cNvPr>
          <p:cNvSpPr/>
          <p:nvPr userDrawn="1"/>
        </p:nvSpPr>
        <p:spPr>
          <a:xfrm>
            <a:off x="6257490" y="2277462"/>
            <a:ext cx="5106057" cy="8782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E609722B-89E0-79AD-7C1D-FAF3E9E21E9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1329A6C7-991C-B753-4475-7FAEDBCB473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23123F3E-3742-2175-E41F-2A3D5B612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95EBD0EF-B00A-E39D-2223-3F557567C90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EBE11994-C338-243C-2E8C-4C7DCFCE9DF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42374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7FFFB-7E41-F72F-11A2-88CE98D8D0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tx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2500198"/>
            <a:ext cx="5106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8" name="Rectangle 7" descr="Gray bar">
            <a:extLst>
              <a:ext uri="{FF2B5EF4-FFF2-40B4-BE49-F238E27FC236}">
                <a16:creationId xmlns:a16="http://schemas.microsoft.com/office/drawing/2014/main" id="{31379966-D364-95EC-88AD-57E5176BA8CA}"/>
              </a:ext>
            </a:extLst>
          </p:cNvPr>
          <p:cNvSpPr/>
          <p:nvPr userDrawn="1"/>
        </p:nvSpPr>
        <p:spPr>
          <a:xfrm>
            <a:off x="882204" y="2277462"/>
            <a:ext cx="5106057" cy="87824"/>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33" name="Text Placeholder 3">
            <a:extLst>
              <a:ext uri="{FF2B5EF4-FFF2-40B4-BE49-F238E27FC236}">
                <a16:creationId xmlns:a16="http://schemas.microsoft.com/office/drawing/2014/main" id="{80F019D9-F49F-0B30-9C65-6A413E262DB9}"/>
              </a:ext>
            </a:extLst>
          </p:cNvPr>
          <p:cNvSpPr>
            <a:spLocks noGrp="1"/>
          </p:cNvSpPr>
          <p:nvPr>
            <p:ph type="body" sz="quarter" idx="23"/>
          </p:nvPr>
        </p:nvSpPr>
        <p:spPr>
          <a:xfrm>
            <a:off x="6240653" y="2500198"/>
            <a:ext cx="5184059"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4" name="Text Placeholder 13">
            <a:extLst>
              <a:ext uri="{FF2B5EF4-FFF2-40B4-BE49-F238E27FC236}">
                <a16:creationId xmlns:a16="http://schemas.microsoft.com/office/drawing/2014/main" id="{83E2833B-DEBF-9C6F-C148-BFFA8BD99189}"/>
              </a:ext>
            </a:extLst>
          </p:cNvPr>
          <p:cNvSpPr>
            <a:spLocks noGrp="1"/>
          </p:cNvSpPr>
          <p:nvPr>
            <p:ph type="body" sz="quarter" idx="24"/>
          </p:nvPr>
        </p:nvSpPr>
        <p:spPr>
          <a:xfrm>
            <a:off x="844550" y="1342917"/>
            <a:ext cx="5108141"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7" name="Text Placeholder 13">
            <a:extLst>
              <a:ext uri="{FF2B5EF4-FFF2-40B4-BE49-F238E27FC236}">
                <a16:creationId xmlns:a16="http://schemas.microsoft.com/office/drawing/2014/main" id="{0FD80CF3-C086-713D-0877-2956420D5D11}"/>
              </a:ext>
            </a:extLst>
          </p:cNvPr>
          <p:cNvSpPr>
            <a:spLocks noGrp="1"/>
          </p:cNvSpPr>
          <p:nvPr>
            <p:ph type="body" sz="quarter" idx="26"/>
          </p:nvPr>
        </p:nvSpPr>
        <p:spPr>
          <a:xfrm>
            <a:off x="6228857" y="1342917"/>
            <a:ext cx="518617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7" name="Rectangle 6" descr="Gray bar">
            <a:extLst>
              <a:ext uri="{FF2B5EF4-FFF2-40B4-BE49-F238E27FC236}">
                <a16:creationId xmlns:a16="http://schemas.microsoft.com/office/drawing/2014/main" id="{C7FA9B37-C1AE-048A-D0B0-E90BB31718C4}"/>
              </a:ext>
            </a:extLst>
          </p:cNvPr>
          <p:cNvSpPr/>
          <p:nvPr userDrawn="1"/>
        </p:nvSpPr>
        <p:spPr>
          <a:xfrm>
            <a:off x="6257490" y="2277462"/>
            <a:ext cx="5106057" cy="8782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E609722B-89E0-79AD-7C1D-FAF3E9E21E9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1329A6C7-991C-B753-4475-7FAEDBCB473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23123F3E-3742-2175-E41F-2A3D5B612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95EBD0EF-B00A-E39D-2223-3F557567C90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EBE11994-C338-243C-2E8C-4C7DCFCE9DF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46846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D7FFFB-7E41-F72F-11A2-88CE98D8D0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2500198"/>
            <a:ext cx="5106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8" name="Rectangle 7" descr="Gray bar">
            <a:extLst>
              <a:ext uri="{FF2B5EF4-FFF2-40B4-BE49-F238E27FC236}">
                <a16:creationId xmlns:a16="http://schemas.microsoft.com/office/drawing/2014/main" id="{31379966-D364-95EC-88AD-57E5176BA8CA}"/>
              </a:ext>
            </a:extLst>
          </p:cNvPr>
          <p:cNvSpPr/>
          <p:nvPr userDrawn="1"/>
        </p:nvSpPr>
        <p:spPr>
          <a:xfrm>
            <a:off x="882204" y="2277462"/>
            <a:ext cx="5106057" cy="87824"/>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33" name="Text Placeholder 3">
            <a:extLst>
              <a:ext uri="{FF2B5EF4-FFF2-40B4-BE49-F238E27FC236}">
                <a16:creationId xmlns:a16="http://schemas.microsoft.com/office/drawing/2014/main" id="{80F019D9-F49F-0B30-9C65-6A413E262DB9}"/>
              </a:ext>
            </a:extLst>
          </p:cNvPr>
          <p:cNvSpPr>
            <a:spLocks noGrp="1"/>
          </p:cNvSpPr>
          <p:nvPr>
            <p:ph type="body" sz="quarter" idx="23"/>
          </p:nvPr>
        </p:nvSpPr>
        <p:spPr>
          <a:xfrm>
            <a:off x="6240653" y="2500198"/>
            <a:ext cx="5184059"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4" name="Text Placeholder 13">
            <a:extLst>
              <a:ext uri="{FF2B5EF4-FFF2-40B4-BE49-F238E27FC236}">
                <a16:creationId xmlns:a16="http://schemas.microsoft.com/office/drawing/2014/main" id="{83E2833B-DEBF-9C6F-C148-BFFA8BD99189}"/>
              </a:ext>
            </a:extLst>
          </p:cNvPr>
          <p:cNvSpPr>
            <a:spLocks noGrp="1"/>
          </p:cNvSpPr>
          <p:nvPr>
            <p:ph type="body" sz="quarter" idx="24"/>
          </p:nvPr>
        </p:nvSpPr>
        <p:spPr>
          <a:xfrm>
            <a:off x="844550" y="1342917"/>
            <a:ext cx="5108141"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7" name="Text Placeholder 13">
            <a:extLst>
              <a:ext uri="{FF2B5EF4-FFF2-40B4-BE49-F238E27FC236}">
                <a16:creationId xmlns:a16="http://schemas.microsoft.com/office/drawing/2014/main" id="{0FD80CF3-C086-713D-0877-2956420D5D11}"/>
              </a:ext>
            </a:extLst>
          </p:cNvPr>
          <p:cNvSpPr>
            <a:spLocks noGrp="1"/>
          </p:cNvSpPr>
          <p:nvPr>
            <p:ph type="body" sz="quarter" idx="26"/>
          </p:nvPr>
        </p:nvSpPr>
        <p:spPr>
          <a:xfrm>
            <a:off x="6228857" y="1342917"/>
            <a:ext cx="518617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7" name="Rectangle 6" descr="Gray bar">
            <a:extLst>
              <a:ext uri="{FF2B5EF4-FFF2-40B4-BE49-F238E27FC236}">
                <a16:creationId xmlns:a16="http://schemas.microsoft.com/office/drawing/2014/main" id="{C7FA9B37-C1AE-048A-D0B0-E90BB31718C4}"/>
              </a:ext>
            </a:extLst>
          </p:cNvPr>
          <p:cNvSpPr/>
          <p:nvPr userDrawn="1"/>
        </p:nvSpPr>
        <p:spPr>
          <a:xfrm>
            <a:off x="6257490" y="2277462"/>
            <a:ext cx="5106057" cy="8782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3" name="Rectangle 2">
            <a:extLst>
              <a:ext uri="{FF2B5EF4-FFF2-40B4-BE49-F238E27FC236}">
                <a16:creationId xmlns:a16="http://schemas.microsoft.com/office/drawing/2014/main" id="{E609722B-89E0-79AD-7C1D-FAF3E9E21E9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1329A6C7-991C-B753-4475-7FAEDBCB473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23123F3E-3742-2175-E41F-2A3D5B612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95EBD0EF-B00A-E39D-2223-3F557567C90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EBE11994-C338-243C-2E8C-4C7DCFCE9DF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2060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930FC4-18C5-5930-BBD8-8E89349090BE}"/>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Title 1">
            <a:extLst>
              <a:ext uri="{FF2B5EF4-FFF2-40B4-BE49-F238E27FC236}">
                <a16:creationId xmlns:a16="http://schemas.microsoft.com/office/drawing/2014/main" id="{2F3A400C-9268-09A6-1B71-15290DA091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11" name="Rectangle 10">
            <a:extLst>
              <a:ext uri="{FF2B5EF4-FFF2-40B4-BE49-F238E27FC236}">
                <a16:creationId xmlns:a16="http://schemas.microsoft.com/office/drawing/2014/main" id="{2C343651-33C3-E4F8-91BD-E4EC6D038B58}"/>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2" name="Picture 11" descr="Microsoft logo">
            <a:extLst>
              <a:ext uri="{FF2B5EF4-FFF2-40B4-BE49-F238E27FC236}">
                <a16:creationId xmlns:a16="http://schemas.microsoft.com/office/drawing/2014/main" id="{9965CAF0-11A9-88FA-9369-9CED8B53C0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8" name="Title 1">
            <a:extLst>
              <a:ext uri="{FF2B5EF4-FFF2-40B4-BE49-F238E27FC236}">
                <a16:creationId xmlns:a16="http://schemas.microsoft.com/office/drawing/2014/main" id="{1D4F6E00-90A3-0DAC-C422-45A53E3CA1B4}"/>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9" name="Straight Connector 18">
            <a:extLst>
              <a:ext uri="{FF2B5EF4-FFF2-40B4-BE49-F238E27FC236}">
                <a16:creationId xmlns:a16="http://schemas.microsoft.com/office/drawing/2014/main" id="{CF06C741-4B54-FBDA-444E-468743925760}"/>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8" name="Rectangle 7" descr="Gray bar">
            <a:extLst>
              <a:ext uri="{FF2B5EF4-FFF2-40B4-BE49-F238E27FC236}">
                <a16:creationId xmlns:a16="http://schemas.microsoft.com/office/drawing/2014/main" id="{31379966-D364-95EC-88AD-57E5176BA8CA}"/>
              </a:ext>
            </a:extLst>
          </p:cNvPr>
          <p:cNvSpPr/>
          <p:nvPr userDrawn="1"/>
        </p:nvSpPr>
        <p:spPr>
          <a:xfrm>
            <a:off x="882205" y="2277462"/>
            <a:ext cx="2216324" cy="87824"/>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9" name="Rectangle 8" descr="Gray bar">
            <a:extLst>
              <a:ext uri="{FF2B5EF4-FFF2-40B4-BE49-F238E27FC236}">
                <a16:creationId xmlns:a16="http://schemas.microsoft.com/office/drawing/2014/main" id="{0BA8C457-DF8E-8918-6544-A1282B32747D}"/>
              </a:ext>
            </a:extLst>
          </p:cNvPr>
          <p:cNvSpPr/>
          <p:nvPr userDrawn="1"/>
        </p:nvSpPr>
        <p:spPr>
          <a:xfrm>
            <a:off x="4606135" y="2277462"/>
            <a:ext cx="2216324" cy="8782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10" name="Rectangle 9" descr="Gray bar">
            <a:extLst>
              <a:ext uri="{FF2B5EF4-FFF2-40B4-BE49-F238E27FC236}">
                <a16:creationId xmlns:a16="http://schemas.microsoft.com/office/drawing/2014/main" id="{A8C1A11A-D6CC-C225-D65E-258EAC80FE28}"/>
              </a:ext>
            </a:extLst>
          </p:cNvPr>
          <p:cNvSpPr/>
          <p:nvPr userDrawn="1"/>
        </p:nvSpPr>
        <p:spPr>
          <a:xfrm>
            <a:off x="8330066" y="2277462"/>
            <a:ext cx="2216324" cy="87824"/>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32" name="Text Placeholder 3">
            <a:extLst>
              <a:ext uri="{FF2B5EF4-FFF2-40B4-BE49-F238E27FC236}">
                <a16:creationId xmlns:a16="http://schemas.microsoft.com/office/drawing/2014/main" id="{18B7DAA5-6537-59F7-F202-1C52D949F3C4}"/>
              </a:ext>
            </a:extLst>
          </p:cNvPr>
          <p:cNvSpPr>
            <a:spLocks noGrp="1"/>
          </p:cNvSpPr>
          <p:nvPr>
            <p:ph type="body" sz="quarter" idx="22"/>
          </p:nvPr>
        </p:nvSpPr>
        <p:spPr>
          <a:xfrm>
            <a:off x="4631480"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80F019D9-F49F-0B30-9C65-6A413E262DB9}"/>
              </a:ext>
            </a:extLst>
          </p:cNvPr>
          <p:cNvSpPr>
            <a:spLocks noGrp="1"/>
          </p:cNvSpPr>
          <p:nvPr>
            <p:ph type="body" sz="quarter" idx="23"/>
          </p:nvPr>
        </p:nvSpPr>
        <p:spPr>
          <a:xfrm>
            <a:off x="8317655"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4" name="Text Placeholder 13">
            <a:extLst>
              <a:ext uri="{FF2B5EF4-FFF2-40B4-BE49-F238E27FC236}">
                <a16:creationId xmlns:a16="http://schemas.microsoft.com/office/drawing/2014/main" id="{83E2833B-DEBF-9C6F-C148-BFFA8BD99189}"/>
              </a:ext>
            </a:extLst>
          </p:cNvPr>
          <p:cNvSpPr>
            <a:spLocks noGrp="1"/>
          </p:cNvSpPr>
          <p:nvPr>
            <p:ph type="body" sz="quarter" idx="24"/>
          </p:nvPr>
        </p:nvSpPr>
        <p:spPr>
          <a:xfrm>
            <a:off x="844550"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6" name="Text Placeholder 13">
            <a:extLst>
              <a:ext uri="{FF2B5EF4-FFF2-40B4-BE49-F238E27FC236}">
                <a16:creationId xmlns:a16="http://schemas.microsoft.com/office/drawing/2014/main" id="{BB1A64BA-E5B3-FA35-78F3-23AECE4FDB85}"/>
              </a:ext>
            </a:extLst>
          </p:cNvPr>
          <p:cNvSpPr>
            <a:spLocks noGrp="1"/>
          </p:cNvSpPr>
          <p:nvPr>
            <p:ph type="body" sz="quarter" idx="25"/>
          </p:nvPr>
        </p:nvSpPr>
        <p:spPr>
          <a:xfrm>
            <a:off x="4600122"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7" name="Text Placeholder 13">
            <a:extLst>
              <a:ext uri="{FF2B5EF4-FFF2-40B4-BE49-F238E27FC236}">
                <a16:creationId xmlns:a16="http://schemas.microsoft.com/office/drawing/2014/main" id="{0FD80CF3-C086-713D-0877-2956420D5D11}"/>
              </a:ext>
            </a:extLst>
          </p:cNvPr>
          <p:cNvSpPr>
            <a:spLocks noGrp="1"/>
          </p:cNvSpPr>
          <p:nvPr>
            <p:ph type="body" sz="quarter" idx="26"/>
          </p:nvPr>
        </p:nvSpPr>
        <p:spPr>
          <a:xfrm>
            <a:off x="8306707"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1074041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930FC4-18C5-5930-BBD8-8E89349090BE}"/>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Title 1">
            <a:extLst>
              <a:ext uri="{FF2B5EF4-FFF2-40B4-BE49-F238E27FC236}">
                <a16:creationId xmlns:a16="http://schemas.microsoft.com/office/drawing/2014/main" id="{2F3A400C-9268-09A6-1B71-15290DA091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11" name="Rectangle 10">
            <a:extLst>
              <a:ext uri="{FF2B5EF4-FFF2-40B4-BE49-F238E27FC236}">
                <a16:creationId xmlns:a16="http://schemas.microsoft.com/office/drawing/2014/main" id="{2C343651-33C3-E4F8-91BD-E4EC6D038B58}"/>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2" name="Picture 11" descr="Microsoft logo">
            <a:extLst>
              <a:ext uri="{FF2B5EF4-FFF2-40B4-BE49-F238E27FC236}">
                <a16:creationId xmlns:a16="http://schemas.microsoft.com/office/drawing/2014/main" id="{9965CAF0-11A9-88FA-9369-9CED8B53C0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8" name="Title 1">
            <a:extLst>
              <a:ext uri="{FF2B5EF4-FFF2-40B4-BE49-F238E27FC236}">
                <a16:creationId xmlns:a16="http://schemas.microsoft.com/office/drawing/2014/main" id="{1D4F6E00-90A3-0DAC-C422-45A53E3CA1B4}"/>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9" name="Straight Connector 18">
            <a:extLst>
              <a:ext uri="{FF2B5EF4-FFF2-40B4-BE49-F238E27FC236}">
                <a16:creationId xmlns:a16="http://schemas.microsoft.com/office/drawing/2014/main" id="{CF06C741-4B54-FBDA-444E-468743925760}"/>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tx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8" name="Rectangle 7" descr="Gray bar">
            <a:extLst>
              <a:ext uri="{FF2B5EF4-FFF2-40B4-BE49-F238E27FC236}">
                <a16:creationId xmlns:a16="http://schemas.microsoft.com/office/drawing/2014/main" id="{31379966-D364-95EC-88AD-57E5176BA8CA}"/>
              </a:ext>
            </a:extLst>
          </p:cNvPr>
          <p:cNvSpPr/>
          <p:nvPr userDrawn="1"/>
        </p:nvSpPr>
        <p:spPr>
          <a:xfrm>
            <a:off x="882205" y="2277462"/>
            <a:ext cx="2216324" cy="87824"/>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9" name="Rectangle 8" descr="Gray bar">
            <a:extLst>
              <a:ext uri="{FF2B5EF4-FFF2-40B4-BE49-F238E27FC236}">
                <a16:creationId xmlns:a16="http://schemas.microsoft.com/office/drawing/2014/main" id="{0BA8C457-DF8E-8918-6544-A1282B32747D}"/>
              </a:ext>
            </a:extLst>
          </p:cNvPr>
          <p:cNvSpPr/>
          <p:nvPr userDrawn="1"/>
        </p:nvSpPr>
        <p:spPr>
          <a:xfrm>
            <a:off x="4606135" y="2277462"/>
            <a:ext cx="2216324" cy="8782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10" name="Rectangle 9" descr="Gray bar">
            <a:extLst>
              <a:ext uri="{FF2B5EF4-FFF2-40B4-BE49-F238E27FC236}">
                <a16:creationId xmlns:a16="http://schemas.microsoft.com/office/drawing/2014/main" id="{A8C1A11A-D6CC-C225-D65E-258EAC80FE28}"/>
              </a:ext>
            </a:extLst>
          </p:cNvPr>
          <p:cNvSpPr/>
          <p:nvPr userDrawn="1"/>
        </p:nvSpPr>
        <p:spPr>
          <a:xfrm>
            <a:off x="8330066" y="2277462"/>
            <a:ext cx="2216324" cy="87824"/>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32" name="Text Placeholder 3">
            <a:extLst>
              <a:ext uri="{FF2B5EF4-FFF2-40B4-BE49-F238E27FC236}">
                <a16:creationId xmlns:a16="http://schemas.microsoft.com/office/drawing/2014/main" id="{18B7DAA5-6537-59F7-F202-1C52D949F3C4}"/>
              </a:ext>
            </a:extLst>
          </p:cNvPr>
          <p:cNvSpPr>
            <a:spLocks noGrp="1"/>
          </p:cNvSpPr>
          <p:nvPr>
            <p:ph type="body" sz="quarter" idx="22"/>
          </p:nvPr>
        </p:nvSpPr>
        <p:spPr>
          <a:xfrm>
            <a:off x="4631480"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80F019D9-F49F-0B30-9C65-6A413E262DB9}"/>
              </a:ext>
            </a:extLst>
          </p:cNvPr>
          <p:cNvSpPr>
            <a:spLocks noGrp="1"/>
          </p:cNvSpPr>
          <p:nvPr>
            <p:ph type="body" sz="quarter" idx="23"/>
          </p:nvPr>
        </p:nvSpPr>
        <p:spPr>
          <a:xfrm>
            <a:off x="8317655"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4" name="Text Placeholder 13">
            <a:extLst>
              <a:ext uri="{FF2B5EF4-FFF2-40B4-BE49-F238E27FC236}">
                <a16:creationId xmlns:a16="http://schemas.microsoft.com/office/drawing/2014/main" id="{83E2833B-DEBF-9C6F-C148-BFFA8BD99189}"/>
              </a:ext>
            </a:extLst>
          </p:cNvPr>
          <p:cNvSpPr>
            <a:spLocks noGrp="1"/>
          </p:cNvSpPr>
          <p:nvPr>
            <p:ph type="body" sz="quarter" idx="24"/>
          </p:nvPr>
        </p:nvSpPr>
        <p:spPr>
          <a:xfrm>
            <a:off x="844550"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6" name="Text Placeholder 13">
            <a:extLst>
              <a:ext uri="{FF2B5EF4-FFF2-40B4-BE49-F238E27FC236}">
                <a16:creationId xmlns:a16="http://schemas.microsoft.com/office/drawing/2014/main" id="{BB1A64BA-E5B3-FA35-78F3-23AECE4FDB85}"/>
              </a:ext>
            </a:extLst>
          </p:cNvPr>
          <p:cNvSpPr>
            <a:spLocks noGrp="1"/>
          </p:cNvSpPr>
          <p:nvPr>
            <p:ph type="body" sz="quarter" idx="25"/>
          </p:nvPr>
        </p:nvSpPr>
        <p:spPr>
          <a:xfrm>
            <a:off x="4600122"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7" name="Text Placeholder 13">
            <a:extLst>
              <a:ext uri="{FF2B5EF4-FFF2-40B4-BE49-F238E27FC236}">
                <a16:creationId xmlns:a16="http://schemas.microsoft.com/office/drawing/2014/main" id="{0FD80CF3-C086-713D-0877-2956420D5D11}"/>
              </a:ext>
            </a:extLst>
          </p:cNvPr>
          <p:cNvSpPr>
            <a:spLocks noGrp="1"/>
          </p:cNvSpPr>
          <p:nvPr>
            <p:ph type="body" sz="quarter" idx="26"/>
          </p:nvPr>
        </p:nvSpPr>
        <p:spPr>
          <a:xfrm>
            <a:off x="8306707"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3814555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930FC4-18C5-5930-BBD8-8E89349090BE}"/>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Title 1">
            <a:extLst>
              <a:ext uri="{FF2B5EF4-FFF2-40B4-BE49-F238E27FC236}">
                <a16:creationId xmlns:a16="http://schemas.microsoft.com/office/drawing/2014/main" id="{2F3A400C-9268-09A6-1B71-15290DA091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11" name="Rectangle 10">
            <a:extLst>
              <a:ext uri="{FF2B5EF4-FFF2-40B4-BE49-F238E27FC236}">
                <a16:creationId xmlns:a16="http://schemas.microsoft.com/office/drawing/2014/main" id="{2C343651-33C3-E4F8-91BD-E4EC6D038B58}"/>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2" name="Picture 11" descr="Microsoft logo">
            <a:extLst>
              <a:ext uri="{FF2B5EF4-FFF2-40B4-BE49-F238E27FC236}">
                <a16:creationId xmlns:a16="http://schemas.microsoft.com/office/drawing/2014/main" id="{9965CAF0-11A9-88FA-9369-9CED8B53C0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8" name="Title 1">
            <a:extLst>
              <a:ext uri="{FF2B5EF4-FFF2-40B4-BE49-F238E27FC236}">
                <a16:creationId xmlns:a16="http://schemas.microsoft.com/office/drawing/2014/main" id="{1D4F6E00-90A3-0DAC-C422-45A53E3CA1B4}"/>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9" name="Straight Connector 18">
            <a:extLst>
              <a:ext uri="{FF2B5EF4-FFF2-40B4-BE49-F238E27FC236}">
                <a16:creationId xmlns:a16="http://schemas.microsoft.com/office/drawing/2014/main" id="{CF06C741-4B54-FBDA-444E-468743925760}"/>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845292"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8" name="Rectangle 7" descr="Gray bar">
            <a:extLst>
              <a:ext uri="{FF2B5EF4-FFF2-40B4-BE49-F238E27FC236}">
                <a16:creationId xmlns:a16="http://schemas.microsoft.com/office/drawing/2014/main" id="{31379966-D364-95EC-88AD-57E5176BA8CA}"/>
              </a:ext>
            </a:extLst>
          </p:cNvPr>
          <p:cNvSpPr/>
          <p:nvPr userDrawn="1"/>
        </p:nvSpPr>
        <p:spPr>
          <a:xfrm>
            <a:off x="882205" y="2277462"/>
            <a:ext cx="2216324" cy="87824"/>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9" name="Rectangle 8" descr="Gray bar">
            <a:extLst>
              <a:ext uri="{FF2B5EF4-FFF2-40B4-BE49-F238E27FC236}">
                <a16:creationId xmlns:a16="http://schemas.microsoft.com/office/drawing/2014/main" id="{0BA8C457-DF8E-8918-6544-A1282B32747D}"/>
              </a:ext>
            </a:extLst>
          </p:cNvPr>
          <p:cNvSpPr/>
          <p:nvPr userDrawn="1"/>
        </p:nvSpPr>
        <p:spPr>
          <a:xfrm>
            <a:off x="4606135" y="2277462"/>
            <a:ext cx="2216324" cy="8782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10" name="Rectangle 9" descr="Gray bar">
            <a:extLst>
              <a:ext uri="{FF2B5EF4-FFF2-40B4-BE49-F238E27FC236}">
                <a16:creationId xmlns:a16="http://schemas.microsoft.com/office/drawing/2014/main" id="{A8C1A11A-D6CC-C225-D65E-258EAC80FE28}"/>
              </a:ext>
            </a:extLst>
          </p:cNvPr>
          <p:cNvSpPr/>
          <p:nvPr userDrawn="1"/>
        </p:nvSpPr>
        <p:spPr>
          <a:xfrm>
            <a:off x="8330066" y="2277462"/>
            <a:ext cx="2216324" cy="87824"/>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cap="none" spc="0" normalizeH="0" baseline="0">
              <a:ln>
                <a:noFill/>
              </a:ln>
              <a:solidFill>
                <a:srgbClr val="000000"/>
              </a:solidFill>
              <a:effectLst/>
              <a:uFillTx/>
              <a:latin typeface="+mj-lt"/>
              <a:ea typeface="+mj-ea"/>
              <a:cs typeface="+mj-cs"/>
              <a:sym typeface="Calibri"/>
            </a:endParaRPr>
          </a:p>
        </p:txBody>
      </p:sp>
      <p:sp>
        <p:nvSpPr>
          <p:cNvPr id="32" name="Text Placeholder 3">
            <a:extLst>
              <a:ext uri="{FF2B5EF4-FFF2-40B4-BE49-F238E27FC236}">
                <a16:creationId xmlns:a16="http://schemas.microsoft.com/office/drawing/2014/main" id="{18B7DAA5-6537-59F7-F202-1C52D949F3C4}"/>
              </a:ext>
            </a:extLst>
          </p:cNvPr>
          <p:cNvSpPr>
            <a:spLocks noGrp="1"/>
          </p:cNvSpPr>
          <p:nvPr>
            <p:ph type="body" sz="quarter" idx="22"/>
          </p:nvPr>
        </p:nvSpPr>
        <p:spPr>
          <a:xfrm>
            <a:off x="4631480"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80F019D9-F49F-0B30-9C65-6A413E262DB9}"/>
              </a:ext>
            </a:extLst>
          </p:cNvPr>
          <p:cNvSpPr>
            <a:spLocks noGrp="1"/>
          </p:cNvSpPr>
          <p:nvPr>
            <p:ph type="body" sz="quarter" idx="23"/>
          </p:nvPr>
        </p:nvSpPr>
        <p:spPr>
          <a:xfrm>
            <a:off x="8317655" y="2500198"/>
            <a:ext cx="3107057" cy="2620173"/>
          </a:xfrm>
          <a:prstGeom prst="rect">
            <a:avLst/>
          </a:prstGeom>
        </p:spPr>
        <p:txBody>
          <a:bodyPr/>
          <a:lstStyle>
            <a:lvl1pPr>
              <a:defRPr sz="1400" b="1"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4" name="Text Placeholder 13">
            <a:extLst>
              <a:ext uri="{FF2B5EF4-FFF2-40B4-BE49-F238E27FC236}">
                <a16:creationId xmlns:a16="http://schemas.microsoft.com/office/drawing/2014/main" id="{83E2833B-DEBF-9C6F-C148-BFFA8BD99189}"/>
              </a:ext>
            </a:extLst>
          </p:cNvPr>
          <p:cNvSpPr>
            <a:spLocks noGrp="1"/>
          </p:cNvSpPr>
          <p:nvPr>
            <p:ph type="body" sz="quarter" idx="24"/>
          </p:nvPr>
        </p:nvSpPr>
        <p:spPr>
          <a:xfrm>
            <a:off x="844550"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6" name="Text Placeholder 13">
            <a:extLst>
              <a:ext uri="{FF2B5EF4-FFF2-40B4-BE49-F238E27FC236}">
                <a16:creationId xmlns:a16="http://schemas.microsoft.com/office/drawing/2014/main" id="{BB1A64BA-E5B3-FA35-78F3-23AECE4FDB85}"/>
              </a:ext>
            </a:extLst>
          </p:cNvPr>
          <p:cNvSpPr>
            <a:spLocks noGrp="1"/>
          </p:cNvSpPr>
          <p:nvPr>
            <p:ph type="body" sz="quarter" idx="25"/>
          </p:nvPr>
        </p:nvSpPr>
        <p:spPr>
          <a:xfrm>
            <a:off x="4600122"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7" name="Text Placeholder 13">
            <a:extLst>
              <a:ext uri="{FF2B5EF4-FFF2-40B4-BE49-F238E27FC236}">
                <a16:creationId xmlns:a16="http://schemas.microsoft.com/office/drawing/2014/main" id="{0FD80CF3-C086-713D-0877-2956420D5D11}"/>
              </a:ext>
            </a:extLst>
          </p:cNvPr>
          <p:cNvSpPr>
            <a:spLocks noGrp="1"/>
          </p:cNvSpPr>
          <p:nvPr>
            <p:ph type="body" sz="quarter" idx="26"/>
          </p:nvPr>
        </p:nvSpPr>
        <p:spPr>
          <a:xfrm>
            <a:off x="8306707" y="1342917"/>
            <a:ext cx="3108325" cy="785813"/>
          </a:xfrm>
        </p:spPr>
        <p:txBody>
          <a:bodyPr anchor="b" anchorCtr="0"/>
          <a:lstStyle>
            <a:lvl1pPr marL="0" indent="0">
              <a:buNone/>
              <a:defRPr sz="24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142161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240C-9079-5D89-52D2-D44D815381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80693F-C839-4048-6E25-719C44F1A7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8C88D8-AFB3-BFAB-8F1C-F003BDA03397}"/>
              </a:ext>
            </a:extLst>
          </p:cNvPr>
          <p:cNvSpPr>
            <a:spLocks noGrp="1"/>
          </p:cNvSpPr>
          <p:nvPr>
            <p:ph type="dt" sz="half" idx="10"/>
          </p:nvPr>
        </p:nvSpPr>
        <p:spPr/>
        <p:txBody>
          <a:bodyPr/>
          <a:lstStyle/>
          <a:p>
            <a:fld id="{611210C6-1DF1-444E-9362-8E3363F795BB}" type="datetimeFigureOut">
              <a:rPr lang="en-US" smtClean="0"/>
              <a:t>10/16/2023</a:t>
            </a:fld>
            <a:endParaRPr lang="en-US"/>
          </a:p>
        </p:txBody>
      </p:sp>
      <p:sp>
        <p:nvSpPr>
          <p:cNvPr id="5" name="Footer Placeholder 4">
            <a:extLst>
              <a:ext uri="{FF2B5EF4-FFF2-40B4-BE49-F238E27FC236}">
                <a16:creationId xmlns:a16="http://schemas.microsoft.com/office/drawing/2014/main" id="{C1DF942D-2CE1-2D96-095F-BB98CF3FA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704C6-9CFC-CD82-09E1-13502904D9D4}"/>
              </a:ext>
            </a:extLst>
          </p:cNvPr>
          <p:cNvSpPr>
            <a:spLocks noGrp="1"/>
          </p:cNvSpPr>
          <p:nvPr>
            <p:ph type="sldNum" sz="quarter" idx="12"/>
          </p:nvPr>
        </p:nvSpPr>
        <p:spPr/>
        <p:txBody>
          <a:bodyPr/>
          <a:lstStyle/>
          <a:p>
            <a:fld id="{9DFE0F1E-D445-47F1-AC46-24462A54207F}" type="slidenum">
              <a:rPr lang="en-US" smtClean="0"/>
              <a:t>‹#›</a:t>
            </a:fld>
            <a:endParaRPr lang="en-US"/>
          </a:p>
        </p:txBody>
      </p:sp>
    </p:spTree>
    <p:extLst>
      <p:ext uri="{BB962C8B-B14F-4D97-AF65-F5344CB8AC3E}">
        <p14:creationId xmlns:p14="http://schemas.microsoft.com/office/powerpoint/2010/main" val="1804371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D8892-E5B6-FDC1-FE06-CE612BED8E63}"/>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grpSp>
        <p:nvGrpSpPr>
          <p:cNvPr id="6" name="Group 5">
            <a:extLst>
              <a:ext uri="{FF2B5EF4-FFF2-40B4-BE49-F238E27FC236}">
                <a16:creationId xmlns:a16="http://schemas.microsoft.com/office/drawing/2014/main" id="{19D0118E-9C35-EA89-D923-26D431663A41}"/>
              </a:ext>
            </a:extLst>
          </p:cNvPr>
          <p:cNvGrpSpPr/>
          <p:nvPr userDrawn="1"/>
        </p:nvGrpSpPr>
        <p:grpSpPr>
          <a:xfrm>
            <a:off x="835505" y="3088332"/>
            <a:ext cx="10520990" cy="2665119"/>
            <a:chOff x="889436" y="1843086"/>
            <a:chExt cx="10520990" cy="2089185"/>
          </a:xfrm>
          <a:solidFill>
            <a:srgbClr val="FFFFFF"/>
          </a:solidFill>
        </p:grpSpPr>
        <p:sp>
          <p:nvSpPr>
            <p:cNvPr id="7" name="Rectangle 6">
              <a:extLst>
                <a:ext uri="{FF2B5EF4-FFF2-40B4-BE49-F238E27FC236}">
                  <a16:creationId xmlns:a16="http://schemas.microsoft.com/office/drawing/2014/main" id="{1EAAE458-F9E7-946F-903E-7415BAF0388E}"/>
                </a:ext>
              </a:extLst>
            </p:cNvPr>
            <p:cNvSpPr/>
            <p:nvPr/>
          </p:nvSpPr>
          <p:spPr>
            <a:xfrm>
              <a:off x="889436" y="1843086"/>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820D567-B1FD-8537-051F-E19E7B2DE38A}"/>
                </a:ext>
              </a:extLst>
            </p:cNvPr>
            <p:cNvSpPr/>
            <p:nvPr/>
          </p:nvSpPr>
          <p:spPr>
            <a:xfrm>
              <a:off x="4589899" y="1843087"/>
              <a:ext cx="3062915" cy="2089184"/>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1F3B4374-5B98-815E-41D5-106657932319}"/>
                </a:ext>
              </a:extLst>
            </p:cNvPr>
            <p:cNvSpPr/>
            <p:nvPr/>
          </p:nvSpPr>
          <p:spPr>
            <a:xfrm>
              <a:off x="8347511" y="1843087"/>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18" name="Text Placeholder 3">
            <a:extLst>
              <a:ext uri="{FF2B5EF4-FFF2-40B4-BE49-F238E27FC236}">
                <a16:creationId xmlns:a16="http://schemas.microsoft.com/office/drawing/2014/main" id="{3F48B996-61E4-97C8-0A6D-37CA5ACD2EA7}"/>
              </a:ext>
            </a:extLst>
          </p:cNvPr>
          <p:cNvSpPr>
            <a:spLocks noGrp="1"/>
          </p:cNvSpPr>
          <p:nvPr>
            <p:ph type="body" sz="quarter" idx="21"/>
          </p:nvPr>
        </p:nvSpPr>
        <p:spPr>
          <a:xfrm>
            <a:off x="1040491" y="3571913"/>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9" name="Text Placeholder 3">
            <a:extLst>
              <a:ext uri="{FF2B5EF4-FFF2-40B4-BE49-F238E27FC236}">
                <a16:creationId xmlns:a16="http://schemas.microsoft.com/office/drawing/2014/main" id="{C5E0D171-4DE7-E051-3DDC-6EED7D17D3A9}"/>
              </a:ext>
            </a:extLst>
          </p:cNvPr>
          <p:cNvSpPr>
            <a:spLocks noGrp="1"/>
          </p:cNvSpPr>
          <p:nvPr>
            <p:ph type="body" sz="quarter" idx="22"/>
          </p:nvPr>
        </p:nvSpPr>
        <p:spPr>
          <a:xfrm>
            <a:off x="4783816" y="3571913"/>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0" name="Text Placeholder 3">
            <a:extLst>
              <a:ext uri="{FF2B5EF4-FFF2-40B4-BE49-F238E27FC236}">
                <a16:creationId xmlns:a16="http://schemas.microsoft.com/office/drawing/2014/main" id="{4822ADA5-70E5-B0C5-62FA-BEA1EF9B1169}"/>
              </a:ext>
            </a:extLst>
          </p:cNvPr>
          <p:cNvSpPr>
            <a:spLocks noGrp="1"/>
          </p:cNvSpPr>
          <p:nvPr>
            <p:ph type="body" sz="quarter" idx="23"/>
          </p:nvPr>
        </p:nvSpPr>
        <p:spPr>
          <a:xfrm>
            <a:off x="8527141" y="3571913"/>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grpSp>
        <p:nvGrpSpPr>
          <p:cNvPr id="21" name="Group 20">
            <a:extLst>
              <a:ext uri="{FF2B5EF4-FFF2-40B4-BE49-F238E27FC236}">
                <a16:creationId xmlns:a16="http://schemas.microsoft.com/office/drawing/2014/main" id="{5447041B-9B8D-C9AE-A00B-62AD47EC21CB}"/>
              </a:ext>
            </a:extLst>
          </p:cNvPr>
          <p:cNvGrpSpPr/>
          <p:nvPr userDrawn="1"/>
        </p:nvGrpSpPr>
        <p:grpSpPr>
          <a:xfrm>
            <a:off x="835505" y="1424650"/>
            <a:ext cx="10520990" cy="1796032"/>
            <a:chOff x="889436" y="1843086"/>
            <a:chExt cx="10520990" cy="2089185"/>
          </a:xfrm>
          <a:solidFill>
            <a:srgbClr val="FFFFFF"/>
          </a:solidFill>
        </p:grpSpPr>
        <p:sp>
          <p:nvSpPr>
            <p:cNvPr id="22" name="Rectangle 21">
              <a:extLst>
                <a:ext uri="{FF2B5EF4-FFF2-40B4-BE49-F238E27FC236}">
                  <a16:creationId xmlns:a16="http://schemas.microsoft.com/office/drawing/2014/main" id="{2522E698-91BE-5D05-C7C5-F33009CC2254}"/>
                </a:ext>
              </a:extLst>
            </p:cNvPr>
            <p:cNvSpPr/>
            <p:nvPr/>
          </p:nvSpPr>
          <p:spPr>
            <a:xfrm>
              <a:off x="889436" y="1843086"/>
              <a:ext cx="3062915" cy="2089183"/>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907B22EC-8A9B-B866-D62B-C33B184F57E6}"/>
                </a:ext>
              </a:extLst>
            </p:cNvPr>
            <p:cNvSpPr/>
            <p:nvPr/>
          </p:nvSpPr>
          <p:spPr>
            <a:xfrm>
              <a:off x="4589899" y="1843087"/>
              <a:ext cx="3062915" cy="208918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A68B3EE9-C229-B898-F598-920F939A4E54}"/>
                </a:ext>
              </a:extLst>
            </p:cNvPr>
            <p:cNvSpPr/>
            <p:nvPr/>
          </p:nvSpPr>
          <p:spPr>
            <a:xfrm>
              <a:off x="8347511" y="1843087"/>
              <a:ext cx="3062915" cy="2089183"/>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9" name="Picture Placeholder 38">
            <a:extLst>
              <a:ext uri="{FF2B5EF4-FFF2-40B4-BE49-F238E27FC236}">
                <a16:creationId xmlns:a16="http://schemas.microsoft.com/office/drawing/2014/main" id="{3AAA54B0-DFC2-9374-58EA-1F4DCEEF4E80}"/>
              </a:ext>
            </a:extLst>
          </p:cNvPr>
          <p:cNvSpPr>
            <a:spLocks noGrp="1"/>
          </p:cNvSpPr>
          <p:nvPr>
            <p:ph type="pic" sz="quarter" idx="24"/>
          </p:nvPr>
        </p:nvSpPr>
        <p:spPr>
          <a:xfrm>
            <a:off x="835025" y="1423988"/>
            <a:ext cx="3063875" cy="1663700"/>
          </a:xfrm>
        </p:spPr>
        <p:txBody>
          <a:bodyPr/>
          <a:lstStyle/>
          <a:p>
            <a:endParaRPr lang="en-US"/>
          </a:p>
        </p:txBody>
      </p:sp>
      <p:sp>
        <p:nvSpPr>
          <p:cNvPr id="40" name="Picture Placeholder 38">
            <a:extLst>
              <a:ext uri="{FF2B5EF4-FFF2-40B4-BE49-F238E27FC236}">
                <a16:creationId xmlns:a16="http://schemas.microsoft.com/office/drawing/2014/main" id="{7C6689BF-3357-18F9-8BB5-3047A5A8D9BA}"/>
              </a:ext>
            </a:extLst>
          </p:cNvPr>
          <p:cNvSpPr>
            <a:spLocks noGrp="1"/>
          </p:cNvSpPr>
          <p:nvPr>
            <p:ph type="pic" sz="quarter" idx="25"/>
          </p:nvPr>
        </p:nvSpPr>
        <p:spPr>
          <a:xfrm>
            <a:off x="4539120" y="1423988"/>
            <a:ext cx="3063875" cy="1663700"/>
          </a:xfrm>
        </p:spPr>
        <p:txBody>
          <a:bodyPr/>
          <a:lstStyle/>
          <a:p>
            <a:endParaRPr lang="en-US"/>
          </a:p>
        </p:txBody>
      </p:sp>
      <p:sp>
        <p:nvSpPr>
          <p:cNvPr id="41" name="Picture Placeholder 38">
            <a:extLst>
              <a:ext uri="{FF2B5EF4-FFF2-40B4-BE49-F238E27FC236}">
                <a16:creationId xmlns:a16="http://schemas.microsoft.com/office/drawing/2014/main" id="{D15D60C8-B16E-93B5-44ED-EDF9FB01956B}"/>
              </a:ext>
            </a:extLst>
          </p:cNvPr>
          <p:cNvSpPr>
            <a:spLocks noGrp="1"/>
          </p:cNvSpPr>
          <p:nvPr>
            <p:ph type="pic" sz="quarter" idx="26"/>
          </p:nvPr>
        </p:nvSpPr>
        <p:spPr>
          <a:xfrm>
            <a:off x="8289710" y="1423988"/>
            <a:ext cx="3063875" cy="1663700"/>
          </a:xfrm>
        </p:spPr>
        <p:txBody>
          <a:bodyPr/>
          <a:lstStyle/>
          <a:p>
            <a:endParaRPr lang="en-US"/>
          </a:p>
        </p:txBody>
      </p:sp>
      <p:sp>
        <p:nvSpPr>
          <p:cNvPr id="5" name="Rectangle 4">
            <a:extLst>
              <a:ext uri="{FF2B5EF4-FFF2-40B4-BE49-F238E27FC236}">
                <a16:creationId xmlns:a16="http://schemas.microsoft.com/office/drawing/2014/main" id="{43793C64-1AD0-D975-6E6F-B983C984ACE3}"/>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Title 1">
            <a:extLst>
              <a:ext uri="{FF2B5EF4-FFF2-40B4-BE49-F238E27FC236}">
                <a16:creationId xmlns:a16="http://schemas.microsoft.com/office/drawing/2014/main" id="{5943B198-9F05-28DF-5758-4500CD25112A}"/>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9" name="Picture 8" descr="Microsoft logo">
            <a:extLst>
              <a:ext uri="{FF2B5EF4-FFF2-40B4-BE49-F238E27FC236}">
                <a16:creationId xmlns:a16="http://schemas.microsoft.com/office/drawing/2014/main" id="{B2C9598D-85BD-BB84-82D2-119654641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0" name="Title 1">
            <a:extLst>
              <a:ext uri="{FF2B5EF4-FFF2-40B4-BE49-F238E27FC236}">
                <a16:creationId xmlns:a16="http://schemas.microsoft.com/office/drawing/2014/main" id="{C601B10A-CE8B-3041-7887-8DD5150CA42E}"/>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3" name="Straight Connector 12">
            <a:extLst>
              <a:ext uri="{FF2B5EF4-FFF2-40B4-BE49-F238E27FC236}">
                <a16:creationId xmlns:a16="http://schemas.microsoft.com/office/drawing/2014/main" id="{EC94DC5E-2B07-C923-D4EE-0358A8A3CFBC}"/>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2316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D8892-E5B6-FDC1-FE06-CE612BED8E63}"/>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tx1"/>
                </a:solidFill>
              </a:defRPr>
            </a:lvl1pPr>
          </a:lstStyle>
          <a:p>
            <a:r>
              <a:rPr lang="en-US"/>
              <a:t>Click to edit Master title style</a:t>
            </a:r>
          </a:p>
        </p:txBody>
      </p:sp>
      <p:grpSp>
        <p:nvGrpSpPr>
          <p:cNvPr id="6" name="Group 5">
            <a:extLst>
              <a:ext uri="{FF2B5EF4-FFF2-40B4-BE49-F238E27FC236}">
                <a16:creationId xmlns:a16="http://schemas.microsoft.com/office/drawing/2014/main" id="{19D0118E-9C35-EA89-D923-26D431663A41}"/>
              </a:ext>
            </a:extLst>
          </p:cNvPr>
          <p:cNvGrpSpPr/>
          <p:nvPr userDrawn="1"/>
        </p:nvGrpSpPr>
        <p:grpSpPr>
          <a:xfrm>
            <a:off x="835505" y="3088332"/>
            <a:ext cx="10520990" cy="2665119"/>
            <a:chOff x="889436" y="1843086"/>
            <a:chExt cx="10520990" cy="2089185"/>
          </a:xfrm>
          <a:solidFill>
            <a:srgbClr val="FFFFFF"/>
          </a:solidFill>
        </p:grpSpPr>
        <p:sp>
          <p:nvSpPr>
            <p:cNvPr id="7" name="Rectangle 6">
              <a:extLst>
                <a:ext uri="{FF2B5EF4-FFF2-40B4-BE49-F238E27FC236}">
                  <a16:creationId xmlns:a16="http://schemas.microsoft.com/office/drawing/2014/main" id="{1EAAE458-F9E7-946F-903E-7415BAF0388E}"/>
                </a:ext>
              </a:extLst>
            </p:cNvPr>
            <p:cNvSpPr/>
            <p:nvPr/>
          </p:nvSpPr>
          <p:spPr>
            <a:xfrm>
              <a:off x="889436" y="1843086"/>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820D567-B1FD-8537-051F-E19E7B2DE38A}"/>
                </a:ext>
              </a:extLst>
            </p:cNvPr>
            <p:cNvSpPr/>
            <p:nvPr/>
          </p:nvSpPr>
          <p:spPr>
            <a:xfrm>
              <a:off x="4589899" y="1843087"/>
              <a:ext cx="3062915" cy="2089184"/>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1F3B4374-5B98-815E-41D5-106657932319}"/>
                </a:ext>
              </a:extLst>
            </p:cNvPr>
            <p:cNvSpPr/>
            <p:nvPr/>
          </p:nvSpPr>
          <p:spPr>
            <a:xfrm>
              <a:off x="8347511" y="1843087"/>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18" name="Text Placeholder 3">
            <a:extLst>
              <a:ext uri="{FF2B5EF4-FFF2-40B4-BE49-F238E27FC236}">
                <a16:creationId xmlns:a16="http://schemas.microsoft.com/office/drawing/2014/main" id="{3F48B996-61E4-97C8-0A6D-37CA5ACD2EA7}"/>
              </a:ext>
            </a:extLst>
          </p:cNvPr>
          <p:cNvSpPr>
            <a:spLocks noGrp="1"/>
          </p:cNvSpPr>
          <p:nvPr>
            <p:ph type="body" sz="quarter" idx="21"/>
          </p:nvPr>
        </p:nvSpPr>
        <p:spPr>
          <a:xfrm>
            <a:off x="1040491" y="3571913"/>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9" name="Text Placeholder 3">
            <a:extLst>
              <a:ext uri="{FF2B5EF4-FFF2-40B4-BE49-F238E27FC236}">
                <a16:creationId xmlns:a16="http://schemas.microsoft.com/office/drawing/2014/main" id="{C5E0D171-4DE7-E051-3DDC-6EED7D17D3A9}"/>
              </a:ext>
            </a:extLst>
          </p:cNvPr>
          <p:cNvSpPr>
            <a:spLocks noGrp="1"/>
          </p:cNvSpPr>
          <p:nvPr>
            <p:ph type="body" sz="quarter" idx="22"/>
          </p:nvPr>
        </p:nvSpPr>
        <p:spPr>
          <a:xfrm>
            <a:off x="4783816" y="3571913"/>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0" name="Text Placeholder 3">
            <a:extLst>
              <a:ext uri="{FF2B5EF4-FFF2-40B4-BE49-F238E27FC236}">
                <a16:creationId xmlns:a16="http://schemas.microsoft.com/office/drawing/2014/main" id="{4822ADA5-70E5-B0C5-62FA-BEA1EF9B1169}"/>
              </a:ext>
            </a:extLst>
          </p:cNvPr>
          <p:cNvSpPr>
            <a:spLocks noGrp="1"/>
          </p:cNvSpPr>
          <p:nvPr>
            <p:ph type="body" sz="quarter" idx="23"/>
          </p:nvPr>
        </p:nvSpPr>
        <p:spPr>
          <a:xfrm>
            <a:off x="8527141" y="3571913"/>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grpSp>
        <p:nvGrpSpPr>
          <p:cNvPr id="21" name="Group 20">
            <a:extLst>
              <a:ext uri="{FF2B5EF4-FFF2-40B4-BE49-F238E27FC236}">
                <a16:creationId xmlns:a16="http://schemas.microsoft.com/office/drawing/2014/main" id="{5447041B-9B8D-C9AE-A00B-62AD47EC21CB}"/>
              </a:ext>
            </a:extLst>
          </p:cNvPr>
          <p:cNvGrpSpPr/>
          <p:nvPr userDrawn="1"/>
        </p:nvGrpSpPr>
        <p:grpSpPr>
          <a:xfrm>
            <a:off x="835505" y="1424650"/>
            <a:ext cx="10520990" cy="1796032"/>
            <a:chOff x="889436" y="1843086"/>
            <a:chExt cx="10520990" cy="2089185"/>
          </a:xfrm>
          <a:solidFill>
            <a:srgbClr val="FFFFFF"/>
          </a:solidFill>
        </p:grpSpPr>
        <p:sp>
          <p:nvSpPr>
            <p:cNvPr id="22" name="Rectangle 21">
              <a:extLst>
                <a:ext uri="{FF2B5EF4-FFF2-40B4-BE49-F238E27FC236}">
                  <a16:creationId xmlns:a16="http://schemas.microsoft.com/office/drawing/2014/main" id="{2522E698-91BE-5D05-C7C5-F33009CC2254}"/>
                </a:ext>
              </a:extLst>
            </p:cNvPr>
            <p:cNvSpPr/>
            <p:nvPr/>
          </p:nvSpPr>
          <p:spPr>
            <a:xfrm>
              <a:off x="889436" y="1843086"/>
              <a:ext cx="3062915" cy="2089183"/>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907B22EC-8A9B-B866-D62B-C33B184F57E6}"/>
                </a:ext>
              </a:extLst>
            </p:cNvPr>
            <p:cNvSpPr/>
            <p:nvPr/>
          </p:nvSpPr>
          <p:spPr>
            <a:xfrm>
              <a:off x="4589899" y="1843087"/>
              <a:ext cx="3062915" cy="208918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A68B3EE9-C229-B898-F598-920F939A4E54}"/>
                </a:ext>
              </a:extLst>
            </p:cNvPr>
            <p:cNvSpPr/>
            <p:nvPr/>
          </p:nvSpPr>
          <p:spPr>
            <a:xfrm>
              <a:off x="8347511" y="1843087"/>
              <a:ext cx="3062915" cy="2089183"/>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9" name="Picture Placeholder 38">
            <a:extLst>
              <a:ext uri="{FF2B5EF4-FFF2-40B4-BE49-F238E27FC236}">
                <a16:creationId xmlns:a16="http://schemas.microsoft.com/office/drawing/2014/main" id="{3AAA54B0-DFC2-9374-58EA-1F4DCEEF4E80}"/>
              </a:ext>
            </a:extLst>
          </p:cNvPr>
          <p:cNvSpPr>
            <a:spLocks noGrp="1"/>
          </p:cNvSpPr>
          <p:nvPr>
            <p:ph type="pic" sz="quarter" idx="24"/>
          </p:nvPr>
        </p:nvSpPr>
        <p:spPr>
          <a:xfrm>
            <a:off x="835025" y="1423988"/>
            <a:ext cx="3063875" cy="1663700"/>
          </a:xfrm>
        </p:spPr>
        <p:txBody>
          <a:bodyPr/>
          <a:lstStyle/>
          <a:p>
            <a:endParaRPr lang="en-US"/>
          </a:p>
        </p:txBody>
      </p:sp>
      <p:sp>
        <p:nvSpPr>
          <p:cNvPr id="40" name="Picture Placeholder 38">
            <a:extLst>
              <a:ext uri="{FF2B5EF4-FFF2-40B4-BE49-F238E27FC236}">
                <a16:creationId xmlns:a16="http://schemas.microsoft.com/office/drawing/2014/main" id="{7C6689BF-3357-18F9-8BB5-3047A5A8D9BA}"/>
              </a:ext>
            </a:extLst>
          </p:cNvPr>
          <p:cNvSpPr>
            <a:spLocks noGrp="1"/>
          </p:cNvSpPr>
          <p:nvPr>
            <p:ph type="pic" sz="quarter" idx="25"/>
          </p:nvPr>
        </p:nvSpPr>
        <p:spPr>
          <a:xfrm>
            <a:off x="4539120" y="1423988"/>
            <a:ext cx="3063875" cy="1663700"/>
          </a:xfrm>
        </p:spPr>
        <p:txBody>
          <a:bodyPr/>
          <a:lstStyle/>
          <a:p>
            <a:endParaRPr lang="en-US"/>
          </a:p>
        </p:txBody>
      </p:sp>
      <p:sp>
        <p:nvSpPr>
          <p:cNvPr id="41" name="Picture Placeholder 38">
            <a:extLst>
              <a:ext uri="{FF2B5EF4-FFF2-40B4-BE49-F238E27FC236}">
                <a16:creationId xmlns:a16="http://schemas.microsoft.com/office/drawing/2014/main" id="{D15D60C8-B16E-93B5-44ED-EDF9FB01956B}"/>
              </a:ext>
            </a:extLst>
          </p:cNvPr>
          <p:cNvSpPr>
            <a:spLocks noGrp="1"/>
          </p:cNvSpPr>
          <p:nvPr>
            <p:ph type="pic" sz="quarter" idx="26"/>
          </p:nvPr>
        </p:nvSpPr>
        <p:spPr>
          <a:xfrm>
            <a:off x="8289710" y="1423988"/>
            <a:ext cx="3063875" cy="1663700"/>
          </a:xfrm>
        </p:spPr>
        <p:txBody>
          <a:bodyPr/>
          <a:lstStyle/>
          <a:p>
            <a:endParaRPr lang="en-US"/>
          </a:p>
        </p:txBody>
      </p:sp>
      <p:sp>
        <p:nvSpPr>
          <p:cNvPr id="5" name="Rectangle 4">
            <a:extLst>
              <a:ext uri="{FF2B5EF4-FFF2-40B4-BE49-F238E27FC236}">
                <a16:creationId xmlns:a16="http://schemas.microsoft.com/office/drawing/2014/main" id="{43793C64-1AD0-D975-6E6F-B983C984ACE3}"/>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Title 1">
            <a:extLst>
              <a:ext uri="{FF2B5EF4-FFF2-40B4-BE49-F238E27FC236}">
                <a16:creationId xmlns:a16="http://schemas.microsoft.com/office/drawing/2014/main" id="{5943B198-9F05-28DF-5758-4500CD25112A}"/>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9" name="Picture 8" descr="Microsoft logo">
            <a:extLst>
              <a:ext uri="{FF2B5EF4-FFF2-40B4-BE49-F238E27FC236}">
                <a16:creationId xmlns:a16="http://schemas.microsoft.com/office/drawing/2014/main" id="{B2C9598D-85BD-BB84-82D2-119654641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0" name="Title 1">
            <a:extLst>
              <a:ext uri="{FF2B5EF4-FFF2-40B4-BE49-F238E27FC236}">
                <a16:creationId xmlns:a16="http://schemas.microsoft.com/office/drawing/2014/main" id="{C601B10A-CE8B-3041-7887-8DD5150CA42E}"/>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3" name="Straight Connector 12">
            <a:extLst>
              <a:ext uri="{FF2B5EF4-FFF2-40B4-BE49-F238E27FC236}">
                <a16:creationId xmlns:a16="http://schemas.microsoft.com/office/drawing/2014/main" id="{EC94DC5E-2B07-C923-D4EE-0358A8A3CFBC}"/>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86526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D8892-E5B6-FDC1-FE06-CE612BED8E63}"/>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grpSp>
        <p:nvGrpSpPr>
          <p:cNvPr id="6" name="Group 5">
            <a:extLst>
              <a:ext uri="{FF2B5EF4-FFF2-40B4-BE49-F238E27FC236}">
                <a16:creationId xmlns:a16="http://schemas.microsoft.com/office/drawing/2014/main" id="{19D0118E-9C35-EA89-D923-26D431663A41}"/>
              </a:ext>
            </a:extLst>
          </p:cNvPr>
          <p:cNvGrpSpPr/>
          <p:nvPr userDrawn="1"/>
        </p:nvGrpSpPr>
        <p:grpSpPr>
          <a:xfrm>
            <a:off x="835505" y="3088332"/>
            <a:ext cx="10520990" cy="2665119"/>
            <a:chOff x="889436" y="1843086"/>
            <a:chExt cx="10520990" cy="2089185"/>
          </a:xfrm>
          <a:solidFill>
            <a:srgbClr val="FFFFFF"/>
          </a:solidFill>
        </p:grpSpPr>
        <p:sp>
          <p:nvSpPr>
            <p:cNvPr id="7" name="Rectangle 6">
              <a:extLst>
                <a:ext uri="{FF2B5EF4-FFF2-40B4-BE49-F238E27FC236}">
                  <a16:creationId xmlns:a16="http://schemas.microsoft.com/office/drawing/2014/main" id="{1EAAE458-F9E7-946F-903E-7415BAF0388E}"/>
                </a:ext>
              </a:extLst>
            </p:cNvPr>
            <p:cNvSpPr/>
            <p:nvPr/>
          </p:nvSpPr>
          <p:spPr>
            <a:xfrm>
              <a:off x="889436" y="1843086"/>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820D567-B1FD-8537-051F-E19E7B2DE38A}"/>
                </a:ext>
              </a:extLst>
            </p:cNvPr>
            <p:cNvSpPr/>
            <p:nvPr/>
          </p:nvSpPr>
          <p:spPr>
            <a:xfrm>
              <a:off x="4589899" y="1843087"/>
              <a:ext cx="3062915" cy="2089184"/>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1F3B4374-5B98-815E-41D5-106657932319}"/>
                </a:ext>
              </a:extLst>
            </p:cNvPr>
            <p:cNvSpPr/>
            <p:nvPr/>
          </p:nvSpPr>
          <p:spPr>
            <a:xfrm>
              <a:off x="8347511" y="1843087"/>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18" name="Text Placeholder 3">
            <a:extLst>
              <a:ext uri="{FF2B5EF4-FFF2-40B4-BE49-F238E27FC236}">
                <a16:creationId xmlns:a16="http://schemas.microsoft.com/office/drawing/2014/main" id="{3F48B996-61E4-97C8-0A6D-37CA5ACD2EA7}"/>
              </a:ext>
            </a:extLst>
          </p:cNvPr>
          <p:cNvSpPr>
            <a:spLocks noGrp="1"/>
          </p:cNvSpPr>
          <p:nvPr>
            <p:ph type="body" sz="quarter" idx="21"/>
          </p:nvPr>
        </p:nvSpPr>
        <p:spPr>
          <a:xfrm>
            <a:off x="1040491" y="3571913"/>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9" name="Text Placeholder 3">
            <a:extLst>
              <a:ext uri="{FF2B5EF4-FFF2-40B4-BE49-F238E27FC236}">
                <a16:creationId xmlns:a16="http://schemas.microsoft.com/office/drawing/2014/main" id="{C5E0D171-4DE7-E051-3DDC-6EED7D17D3A9}"/>
              </a:ext>
            </a:extLst>
          </p:cNvPr>
          <p:cNvSpPr>
            <a:spLocks noGrp="1"/>
          </p:cNvSpPr>
          <p:nvPr>
            <p:ph type="body" sz="quarter" idx="22"/>
          </p:nvPr>
        </p:nvSpPr>
        <p:spPr>
          <a:xfrm>
            <a:off x="4783816" y="3571913"/>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0" name="Text Placeholder 3">
            <a:extLst>
              <a:ext uri="{FF2B5EF4-FFF2-40B4-BE49-F238E27FC236}">
                <a16:creationId xmlns:a16="http://schemas.microsoft.com/office/drawing/2014/main" id="{4822ADA5-70E5-B0C5-62FA-BEA1EF9B1169}"/>
              </a:ext>
            </a:extLst>
          </p:cNvPr>
          <p:cNvSpPr>
            <a:spLocks noGrp="1"/>
          </p:cNvSpPr>
          <p:nvPr>
            <p:ph type="body" sz="quarter" idx="23"/>
          </p:nvPr>
        </p:nvSpPr>
        <p:spPr>
          <a:xfrm>
            <a:off x="8527141" y="3571913"/>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grpSp>
        <p:nvGrpSpPr>
          <p:cNvPr id="21" name="Group 20">
            <a:extLst>
              <a:ext uri="{FF2B5EF4-FFF2-40B4-BE49-F238E27FC236}">
                <a16:creationId xmlns:a16="http://schemas.microsoft.com/office/drawing/2014/main" id="{5447041B-9B8D-C9AE-A00B-62AD47EC21CB}"/>
              </a:ext>
            </a:extLst>
          </p:cNvPr>
          <p:cNvGrpSpPr/>
          <p:nvPr userDrawn="1"/>
        </p:nvGrpSpPr>
        <p:grpSpPr>
          <a:xfrm>
            <a:off x="835505" y="1424650"/>
            <a:ext cx="10520990" cy="1796032"/>
            <a:chOff x="889436" y="1843086"/>
            <a:chExt cx="10520990" cy="2089185"/>
          </a:xfrm>
          <a:solidFill>
            <a:srgbClr val="FFFFFF"/>
          </a:solidFill>
        </p:grpSpPr>
        <p:sp>
          <p:nvSpPr>
            <p:cNvPr id="22" name="Rectangle 21">
              <a:extLst>
                <a:ext uri="{FF2B5EF4-FFF2-40B4-BE49-F238E27FC236}">
                  <a16:creationId xmlns:a16="http://schemas.microsoft.com/office/drawing/2014/main" id="{2522E698-91BE-5D05-C7C5-F33009CC2254}"/>
                </a:ext>
              </a:extLst>
            </p:cNvPr>
            <p:cNvSpPr/>
            <p:nvPr/>
          </p:nvSpPr>
          <p:spPr>
            <a:xfrm>
              <a:off x="889436" y="1843086"/>
              <a:ext cx="3062915" cy="2089183"/>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907B22EC-8A9B-B866-D62B-C33B184F57E6}"/>
                </a:ext>
              </a:extLst>
            </p:cNvPr>
            <p:cNvSpPr/>
            <p:nvPr/>
          </p:nvSpPr>
          <p:spPr>
            <a:xfrm>
              <a:off x="4589899" y="1843087"/>
              <a:ext cx="3062915" cy="208918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A68B3EE9-C229-B898-F598-920F939A4E54}"/>
                </a:ext>
              </a:extLst>
            </p:cNvPr>
            <p:cNvSpPr/>
            <p:nvPr/>
          </p:nvSpPr>
          <p:spPr>
            <a:xfrm>
              <a:off x="8347511" y="1843087"/>
              <a:ext cx="3062915" cy="2089183"/>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9" name="Picture Placeholder 38">
            <a:extLst>
              <a:ext uri="{FF2B5EF4-FFF2-40B4-BE49-F238E27FC236}">
                <a16:creationId xmlns:a16="http://schemas.microsoft.com/office/drawing/2014/main" id="{3AAA54B0-DFC2-9374-58EA-1F4DCEEF4E80}"/>
              </a:ext>
            </a:extLst>
          </p:cNvPr>
          <p:cNvSpPr>
            <a:spLocks noGrp="1"/>
          </p:cNvSpPr>
          <p:nvPr>
            <p:ph type="pic" sz="quarter" idx="24"/>
          </p:nvPr>
        </p:nvSpPr>
        <p:spPr>
          <a:xfrm>
            <a:off x="835025" y="1423988"/>
            <a:ext cx="3063875" cy="1663700"/>
          </a:xfrm>
        </p:spPr>
        <p:txBody>
          <a:bodyPr/>
          <a:lstStyle/>
          <a:p>
            <a:endParaRPr lang="en-US"/>
          </a:p>
        </p:txBody>
      </p:sp>
      <p:sp>
        <p:nvSpPr>
          <p:cNvPr id="40" name="Picture Placeholder 38">
            <a:extLst>
              <a:ext uri="{FF2B5EF4-FFF2-40B4-BE49-F238E27FC236}">
                <a16:creationId xmlns:a16="http://schemas.microsoft.com/office/drawing/2014/main" id="{7C6689BF-3357-18F9-8BB5-3047A5A8D9BA}"/>
              </a:ext>
            </a:extLst>
          </p:cNvPr>
          <p:cNvSpPr>
            <a:spLocks noGrp="1"/>
          </p:cNvSpPr>
          <p:nvPr>
            <p:ph type="pic" sz="quarter" idx="25"/>
          </p:nvPr>
        </p:nvSpPr>
        <p:spPr>
          <a:xfrm>
            <a:off x="4539120" y="1423988"/>
            <a:ext cx="3063875" cy="1663700"/>
          </a:xfrm>
        </p:spPr>
        <p:txBody>
          <a:bodyPr/>
          <a:lstStyle/>
          <a:p>
            <a:endParaRPr lang="en-US"/>
          </a:p>
        </p:txBody>
      </p:sp>
      <p:sp>
        <p:nvSpPr>
          <p:cNvPr id="41" name="Picture Placeholder 38">
            <a:extLst>
              <a:ext uri="{FF2B5EF4-FFF2-40B4-BE49-F238E27FC236}">
                <a16:creationId xmlns:a16="http://schemas.microsoft.com/office/drawing/2014/main" id="{D15D60C8-B16E-93B5-44ED-EDF9FB01956B}"/>
              </a:ext>
            </a:extLst>
          </p:cNvPr>
          <p:cNvSpPr>
            <a:spLocks noGrp="1"/>
          </p:cNvSpPr>
          <p:nvPr>
            <p:ph type="pic" sz="quarter" idx="26"/>
          </p:nvPr>
        </p:nvSpPr>
        <p:spPr>
          <a:xfrm>
            <a:off x="8289710" y="1423988"/>
            <a:ext cx="3063875" cy="1663700"/>
          </a:xfrm>
        </p:spPr>
        <p:txBody>
          <a:bodyPr/>
          <a:lstStyle/>
          <a:p>
            <a:endParaRPr lang="en-US"/>
          </a:p>
        </p:txBody>
      </p:sp>
      <p:sp>
        <p:nvSpPr>
          <p:cNvPr id="5" name="Rectangle 4">
            <a:extLst>
              <a:ext uri="{FF2B5EF4-FFF2-40B4-BE49-F238E27FC236}">
                <a16:creationId xmlns:a16="http://schemas.microsoft.com/office/drawing/2014/main" id="{43793C64-1AD0-D975-6E6F-B983C984ACE3}"/>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Title 1">
            <a:extLst>
              <a:ext uri="{FF2B5EF4-FFF2-40B4-BE49-F238E27FC236}">
                <a16:creationId xmlns:a16="http://schemas.microsoft.com/office/drawing/2014/main" id="{5943B198-9F05-28DF-5758-4500CD25112A}"/>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9" name="Picture 8" descr="Microsoft logo">
            <a:extLst>
              <a:ext uri="{FF2B5EF4-FFF2-40B4-BE49-F238E27FC236}">
                <a16:creationId xmlns:a16="http://schemas.microsoft.com/office/drawing/2014/main" id="{B2C9598D-85BD-BB84-82D2-119654641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0" name="Title 1">
            <a:extLst>
              <a:ext uri="{FF2B5EF4-FFF2-40B4-BE49-F238E27FC236}">
                <a16:creationId xmlns:a16="http://schemas.microsoft.com/office/drawing/2014/main" id="{C601B10A-CE8B-3041-7887-8DD5150CA42E}"/>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3" name="Straight Connector 12">
            <a:extLst>
              <a:ext uri="{FF2B5EF4-FFF2-40B4-BE49-F238E27FC236}">
                <a16:creationId xmlns:a16="http://schemas.microsoft.com/office/drawing/2014/main" id="{EC94DC5E-2B07-C923-D4EE-0358A8A3CFBC}"/>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91991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D8892-E5B6-FDC1-FE06-CE612BED8E63}"/>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26" name="Group 25">
            <a:extLst>
              <a:ext uri="{FF2B5EF4-FFF2-40B4-BE49-F238E27FC236}">
                <a16:creationId xmlns:a16="http://schemas.microsoft.com/office/drawing/2014/main" id="{C1FC1C39-DE56-7764-20B2-BF8B3BD1A28E}"/>
              </a:ext>
            </a:extLst>
          </p:cNvPr>
          <p:cNvGrpSpPr/>
          <p:nvPr userDrawn="1"/>
        </p:nvGrpSpPr>
        <p:grpSpPr>
          <a:xfrm>
            <a:off x="835505" y="1424650"/>
            <a:ext cx="10589207" cy="4328801"/>
            <a:chOff x="835505" y="1424650"/>
            <a:chExt cx="12865251" cy="4328801"/>
          </a:xfrm>
        </p:grpSpPr>
        <p:sp>
          <p:nvSpPr>
            <p:cNvPr id="7" name="Rectangle 6">
              <a:extLst>
                <a:ext uri="{FF2B5EF4-FFF2-40B4-BE49-F238E27FC236}">
                  <a16:creationId xmlns:a16="http://schemas.microsoft.com/office/drawing/2014/main" id="{1EAAE458-F9E7-946F-903E-7415BAF0388E}"/>
                </a:ext>
              </a:extLst>
            </p:cNvPr>
            <p:cNvSpPr/>
            <p:nvPr/>
          </p:nvSpPr>
          <p:spPr>
            <a:xfrm>
              <a:off x="835505" y="3088332"/>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820D567-B1FD-8537-051F-E19E7B2DE38A}"/>
                </a:ext>
              </a:extLst>
            </p:cNvPr>
            <p:cNvSpPr/>
            <p:nvPr/>
          </p:nvSpPr>
          <p:spPr>
            <a:xfrm>
              <a:off x="4100254" y="3088333"/>
              <a:ext cx="3062915" cy="266511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1F3B4374-5B98-815E-41D5-106657932319}"/>
                </a:ext>
              </a:extLst>
            </p:cNvPr>
            <p:cNvSpPr/>
            <p:nvPr/>
          </p:nvSpPr>
          <p:spPr>
            <a:xfrm>
              <a:off x="7375657" y="3088333"/>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2522E698-91BE-5D05-C7C5-F33009CC2254}"/>
                </a:ext>
              </a:extLst>
            </p:cNvPr>
            <p:cNvSpPr/>
            <p:nvPr/>
          </p:nvSpPr>
          <p:spPr>
            <a:xfrm>
              <a:off x="835505" y="1424650"/>
              <a:ext cx="3062915" cy="1796030"/>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907B22EC-8A9B-B866-D62B-C33B184F57E6}"/>
                </a:ext>
              </a:extLst>
            </p:cNvPr>
            <p:cNvSpPr/>
            <p:nvPr/>
          </p:nvSpPr>
          <p:spPr>
            <a:xfrm>
              <a:off x="4100254" y="1424651"/>
              <a:ext cx="3062915" cy="179603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A68B3EE9-C229-B898-F598-920F939A4E54}"/>
                </a:ext>
              </a:extLst>
            </p:cNvPr>
            <p:cNvSpPr/>
            <p:nvPr/>
          </p:nvSpPr>
          <p:spPr>
            <a:xfrm>
              <a:off x="7375657" y="1424651"/>
              <a:ext cx="3062915" cy="1796030"/>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8789F73C-9C1B-F608-668F-1CD05F1B786F}"/>
                </a:ext>
              </a:extLst>
            </p:cNvPr>
            <p:cNvSpPr/>
            <p:nvPr userDrawn="1"/>
          </p:nvSpPr>
          <p:spPr>
            <a:xfrm>
              <a:off x="10637841" y="3088333"/>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3D30BBC-4BC1-2389-0E9B-2902CAC6CCB8}"/>
                </a:ext>
              </a:extLst>
            </p:cNvPr>
            <p:cNvSpPr/>
            <p:nvPr userDrawn="1"/>
          </p:nvSpPr>
          <p:spPr>
            <a:xfrm>
              <a:off x="10637841" y="1424651"/>
              <a:ext cx="3062915" cy="1796030"/>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3F48B996-61E4-97C8-0A6D-37CA5ACD2EA7}"/>
              </a:ext>
            </a:extLst>
          </p:cNvPr>
          <p:cNvSpPr>
            <a:spLocks noGrp="1"/>
          </p:cNvSpPr>
          <p:nvPr userDrawn="1">
            <p:ph type="body" sz="quarter" idx="21"/>
          </p:nvPr>
        </p:nvSpPr>
        <p:spPr>
          <a:xfrm>
            <a:off x="1040491" y="3389199"/>
            <a:ext cx="2196695"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9" name="Text Placeholder 3">
            <a:extLst>
              <a:ext uri="{FF2B5EF4-FFF2-40B4-BE49-F238E27FC236}">
                <a16:creationId xmlns:a16="http://schemas.microsoft.com/office/drawing/2014/main" id="{C5E0D171-4DE7-E051-3DDC-6EED7D17D3A9}"/>
              </a:ext>
            </a:extLst>
          </p:cNvPr>
          <p:cNvSpPr>
            <a:spLocks noGrp="1"/>
          </p:cNvSpPr>
          <p:nvPr userDrawn="1">
            <p:ph type="body" sz="quarter" idx="22"/>
          </p:nvPr>
        </p:nvSpPr>
        <p:spPr>
          <a:xfrm>
            <a:off x="3666034" y="3389199"/>
            <a:ext cx="2259052"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0" name="Text Placeholder 3">
            <a:extLst>
              <a:ext uri="{FF2B5EF4-FFF2-40B4-BE49-F238E27FC236}">
                <a16:creationId xmlns:a16="http://schemas.microsoft.com/office/drawing/2014/main" id="{4822ADA5-70E5-B0C5-62FA-BEA1EF9B1169}"/>
              </a:ext>
            </a:extLst>
          </p:cNvPr>
          <p:cNvSpPr>
            <a:spLocks noGrp="1"/>
          </p:cNvSpPr>
          <p:nvPr userDrawn="1">
            <p:ph type="body" sz="quarter" idx="23"/>
          </p:nvPr>
        </p:nvSpPr>
        <p:spPr>
          <a:xfrm>
            <a:off x="6351225" y="3389199"/>
            <a:ext cx="2256747"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9" name="Picture Placeholder 38">
            <a:extLst>
              <a:ext uri="{FF2B5EF4-FFF2-40B4-BE49-F238E27FC236}">
                <a16:creationId xmlns:a16="http://schemas.microsoft.com/office/drawing/2014/main" id="{3AAA54B0-DFC2-9374-58EA-1F4DCEEF4E80}"/>
              </a:ext>
            </a:extLst>
          </p:cNvPr>
          <p:cNvSpPr>
            <a:spLocks noGrp="1"/>
          </p:cNvSpPr>
          <p:nvPr userDrawn="1">
            <p:ph type="pic" sz="quarter" idx="24"/>
          </p:nvPr>
        </p:nvSpPr>
        <p:spPr>
          <a:xfrm>
            <a:off x="835026" y="1423988"/>
            <a:ext cx="2521042" cy="1663700"/>
          </a:xfrm>
        </p:spPr>
        <p:txBody>
          <a:bodyPr/>
          <a:lstStyle/>
          <a:p>
            <a:endParaRPr lang="en-US"/>
          </a:p>
        </p:txBody>
      </p:sp>
      <p:sp>
        <p:nvSpPr>
          <p:cNvPr id="40" name="Picture Placeholder 38">
            <a:extLst>
              <a:ext uri="{FF2B5EF4-FFF2-40B4-BE49-F238E27FC236}">
                <a16:creationId xmlns:a16="http://schemas.microsoft.com/office/drawing/2014/main" id="{7C6689BF-3357-18F9-8BB5-3047A5A8D9BA}"/>
              </a:ext>
            </a:extLst>
          </p:cNvPr>
          <p:cNvSpPr>
            <a:spLocks noGrp="1"/>
          </p:cNvSpPr>
          <p:nvPr userDrawn="1">
            <p:ph type="pic" sz="quarter" idx="25"/>
          </p:nvPr>
        </p:nvSpPr>
        <p:spPr>
          <a:xfrm>
            <a:off x="3520084" y="1423988"/>
            <a:ext cx="2521043" cy="1663700"/>
          </a:xfrm>
        </p:spPr>
        <p:txBody>
          <a:bodyPr/>
          <a:lstStyle/>
          <a:p>
            <a:endParaRPr lang="en-US"/>
          </a:p>
        </p:txBody>
      </p:sp>
      <p:sp>
        <p:nvSpPr>
          <p:cNvPr id="41" name="Picture Placeholder 38">
            <a:extLst>
              <a:ext uri="{FF2B5EF4-FFF2-40B4-BE49-F238E27FC236}">
                <a16:creationId xmlns:a16="http://schemas.microsoft.com/office/drawing/2014/main" id="{D15D60C8-B16E-93B5-44ED-EDF9FB01956B}"/>
              </a:ext>
            </a:extLst>
          </p:cNvPr>
          <p:cNvSpPr>
            <a:spLocks noGrp="1"/>
          </p:cNvSpPr>
          <p:nvPr userDrawn="1">
            <p:ph type="pic" sz="quarter" idx="26"/>
          </p:nvPr>
        </p:nvSpPr>
        <p:spPr>
          <a:xfrm>
            <a:off x="6216024" y="1423988"/>
            <a:ext cx="2521042" cy="1663700"/>
          </a:xfrm>
        </p:spPr>
        <p:txBody>
          <a:bodyPr/>
          <a:lstStyle/>
          <a:p>
            <a:endParaRPr lang="en-US"/>
          </a:p>
        </p:txBody>
      </p:sp>
      <p:sp>
        <p:nvSpPr>
          <p:cNvPr id="8" name="Text Placeholder 3">
            <a:extLst>
              <a:ext uri="{FF2B5EF4-FFF2-40B4-BE49-F238E27FC236}">
                <a16:creationId xmlns:a16="http://schemas.microsoft.com/office/drawing/2014/main" id="{6DED70C2-8CB0-DDDD-3181-4D30D94C59A7}"/>
              </a:ext>
            </a:extLst>
          </p:cNvPr>
          <p:cNvSpPr>
            <a:spLocks noGrp="1"/>
          </p:cNvSpPr>
          <p:nvPr userDrawn="1">
            <p:ph type="body" sz="quarter" idx="27"/>
          </p:nvPr>
        </p:nvSpPr>
        <p:spPr>
          <a:xfrm>
            <a:off x="9041723" y="3389199"/>
            <a:ext cx="2214856"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0" name="Picture Placeholder 38">
            <a:extLst>
              <a:ext uri="{FF2B5EF4-FFF2-40B4-BE49-F238E27FC236}">
                <a16:creationId xmlns:a16="http://schemas.microsoft.com/office/drawing/2014/main" id="{1507E437-E75E-1CEE-4684-9EE0C67B20AD}"/>
              </a:ext>
            </a:extLst>
          </p:cNvPr>
          <p:cNvSpPr>
            <a:spLocks noGrp="1"/>
          </p:cNvSpPr>
          <p:nvPr userDrawn="1">
            <p:ph type="pic" sz="quarter" idx="28"/>
          </p:nvPr>
        </p:nvSpPr>
        <p:spPr>
          <a:xfrm>
            <a:off x="8909373" y="1423988"/>
            <a:ext cx="2515339" cy="1663700"/>
          </a:xfrm>
        </p:spPr>
        <p:txBody>
          <a:bodyPr/>
          <a:lstStyle/>
          <a:p>
            <a:endParaRPr lang="en-US"/>
          </a:p>
        </p:txBody>
      </p:sp>
      <p:sp>
        <p:nvSpPr>
          <p:cNvPr id="27" name="Rectangle 26">
            <a:extLst>
              <a:ext uri="{FF2B5EF4-FFF2-40B4-BE49-F238E27FC236}">
                <a16:creationId xmlns:a16="http://schemas.microsoft.com/office/drawing/2014/main" id="{F9BE643E-9509-CC41-6F89-AEDDB72F4CCA}"/>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Title 1">
            <a:extLst>
              <a:ext uri="{FF2B5EF4-FFF2-40B4-BE49-F238E27FC236}">
                <a16:creationId xmlns:a16="http://schemas.microsoft.com/office/drawing/2014/main" id="{4910C53F-67E0-DE46-CC47-79B078050F9B}"/>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32" name="Picture 31" descr="Microsoft logo">
            <a:extLst>
              <a:ext uri="{FF2B5EF4-FFF2-40B4-BE49-F238E27FC236}">
                <a16:creationId xmlns:a16="http://schemas.microsoft.com/office/drawing/2014/main" id="{3B77BEDF-A532-0F4E-250A-3AB1203618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33" name="Title 1">
            <a:extLst>
              <a:ext uri="{FF2B5EF4-FFF2-40B4-BE49-F238E27FC236}">
                <a16:creationId xmlns:a16="http://schemas.microsoft.com/office/drawing/2014/main" id="{B2587D44-5725-82FE-709A-BDA45C5DBD3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34" name="Straight Connector 33">
            <a:extLst>
              <a:ext uri="{FF2B5EF4-FFF2-40B4-BE49-F238E27FC236}">
                <a16:creationId xmlns:a16="http://schemas.microsoft.com/office/drawing/2014/main" id="{01037052-5BE0-0A8F-3D36-EB2431A2A93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60087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D8892-E5B6-FDC1-FE06-CE612BED8E63}"/>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26" name="Group 25">
            <a:extLst>
              <a:ext uri="{FF2B5EF4-FFF2-40B4-BE49-F238E27FC236}">
                <a16:creationId xmlns:a16="http://schemas.microsoft.com/office/drawing/2014/main" id="{C1FC1C39-DE56-7764-20B2-BF8B3BD1A28E}"/>
              </a:ext>
            </a:extLst>
          </p:cNvPr>
          <p:cNvGrpSpPr/>
          <p:nvPr userDrawn="1"/>
        </p:nvGrpSpPr>
        <p:grpSpPr>
          <a:xfrm>
            <a:off x="835505" y="1424650"/>
            <a:ext cx="10589207" cy="4328801"/>
            <a:chOff x="835505" y="1424650"/>
            <a:chExt cx="12865251" cy="4328801"/>
          </a:xfrm>
        </p:grpSpPr>
        <p:sp>
          <p:nvSpPr>
            <p:cNvPr id="7" name="Rectangle 6">
              <a:extLst>
                <a:ext uri="{FF2B5EF4-FFF2-40B4-BE49-F238E27FC236}">
                  <a16:creationId xmlns:a16="http://schemas.microsoft.com/office/drawing/2014/main" id="{1EAAE458-F9E7-946F-903E-7415BAF0388E}"/>
                </a:ext>
              </a:extLst>
            </p:cNvPr>
            <p:cNvSpPr/>
            <p:nvPr/>
          </p:nvSpPr>
          <p:spPr>
            <a:xfrm>
              <a:off x="835505" y="3088332"/>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820D567-B1FD-8537-051F-E19E7B2DE38A}"/>
                </a:ext>
              </a:extLst>
            </p:cNvPr>
            <p:cNvSpPr/>
            <p:nvPr/>
          </p:nvSpPr>
          <p:spPr>
            <a:xfrm>
              <a:off x="4100254" y="3088333"/>
              <a:ext cx="3062915" cy="266511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1F3B4374-5B98-815E-41D5-106657932319}"/>
                </a:ext>
              </a:extLst>
            </p:cNvPr>
            <p:cNvSpPr/>
            <p:nvPr/>
          </p:nvSpPr>
          <p:spPr>
            <a:xfrm>
              <a:off x="7375657" y="3088333"/>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2522E698-91BE-5D05-C7C5-F33009CC2254}"/>
                </a:ext>
              </a:extLst>
            </p:cNvPr>
            <p:cNvSpPr/>
            <p:nvPr/>
          </p:nvSpPr>
          <p:spPr>
            <a:xfrm>
              <a:off x="835505" y="1424650"/>
              <a:ext cx="3062915" cy="1796030"/>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907B22EC-8A9B-B866-D62B-C33B184F57E6}"/>
                </a:ext>
              </a:extLst>
            </p:cNvPr>
            <p:cNvSpPr/>
            <p:nvPr/>
          </p:nvSpPr>
          <p:spPr>
            <a:xfrm>
              <a:off x="4100254" y="1424651"/>
              <a:ext cx="3062915" cy="179603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A68B3EE9-C229-B898-F598-920F939A4E54}"/>
                </a:ext>
              </a:extLst>
            </p:cNvPr>
            <p:cNvSpPr/>
            <p:nvPr/>
          </p:nvSpPr>
          <p:spPr>
            <a:xfrm>
              <a:off x="7375657" y="1424651"/>
              <a:ext cx="3062915" cy="1796030"/>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8789F73C-9C1B-F608-668F-1CD05F1B786F}"/>
                </a:ext>
              </a:extLst>
            </p:cNvPr>
            <p:cNvSpPr/>
            <p:nvPr userDrawn="1"/>
          </p:nvSpPr>
          <p:spPr>
            <a:xfrm>
              <a:off x="10637841" y="3088333"/>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3D30BBC-4BC1-2389-0E9B-2902CAC6CCB8}"/>
                </a:ext>
              </a:extLst>
            </p:cNvPr>
            <p:cNvSpPr/>
            <p:nvPr userDrawn="1"/>
          </p:nvSpPr>
          <p:spPr>
            <a:xfrm>
              <a:off x="10637841" y="1424651"/>
              <a:ext cx="3062915" cy="1796030"/>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tx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3F48B996-61E4-97C8-0A6D-37CA5ACD2EA7}"/>
              </a:ext>
            </a:extLst>
          </p:cNvPr>
          <p:cNvSpPr>
            <a:spLocks noGrp="1"/>
          </p:cNvSpPr>
          <p:nvPr userDrawn="1">
            <p:ph type="body" sz="quarter" idx="21"/>
          </p:nvPr>
        </p:nvSpPr>
        <p:spPr>
          <a:xfrm>
            <a:off x="1040491" y="3389199"/>
            <a:ext cx="2196695"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9" name="Text Placeholder 3">
            <a:extLst>
              <a:ext uri="{FF2B5EF4-FFF2-40B4-BE49-F238E27FC236}">
                <a16:creationId xmlns:a16="http://schemas.microsoft.com/office/drawing/2014/main" id="{C5E0D171-4DE7-E051-3DDC-6EED7D17D3A9}"/>
              </a:ext>
            </a:extLst>
          </p:cNvPr>
          <p:cNvSpPr>
            <a:spLocks noGrp="1"/>
          </p:cNvSpPr>
          <p:nvPr userDrawn="1">
            <p:ph type="body" sz="quarter" idx="22"/>
          </p:nvPr>
        </p:nvSpPr>
        <p:spPr>
          <a:xfrm>
            <a:off x="3666034" y="3389199"/>
            <a:ext cx="2259052"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0" name="Text Placeholder 3">
            <a:extLst>
              <a:ext uri="{FF2B5EF4-FFF2-40B4-BE49-F238E27FC236}">
                <a16:creationId xmlns:a16="http://schemas.microsoft.com/office/drawing/2014/main" id="{4822ADA5-70E5-B0C5-62FA-BEA1EF9B1169}"/>
              </a:ext>
            </a:extLst>
          </p:cNvPr>
          <p:cNvSpPr>
            <a:spLocks noGrp="1"/>
          </p:cNvSpPr>
          <p:nvPr userDrawn="1">
            <p:ph type="body" sz="quarter" idx="23"/>
          </p:nvPr>
        </p:nvSpPr>
        <p:spPr>
          <a:xfrm>
            <a:off x="6351225" y="3389199"/>
            <a:ext cx="2256747"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9" name="Picture Placeholder 38">
            <a:extLst>
              <a:ext uri="{FF2B5EF4-FFF2-40B4-BE49-F238E27FC236}">
                <a16:creationId xmlns:a16="http://schemas.microsoft.com/office/drawing/2014/main" id="{3AAA54B0-DFC2-9374-58EA-1F4DCEEF4E80}"/>
              </a:ext>
            </a:extLst>
          </p:cNvPr>
          <p:cNvSpPr>
            <a:spLocks noGrp="1"/>
          </p:cNvSpPr>
          <p:nvPr userDrawn="1">
            <p:ph type="pic" sz="quarter" idx="24"/>
          </p:nvPr>
        </p:nvSpPr>
        <p:spPr>
          <a:xfrm>
            <a:off x="835026" y="1423988"/>
            <a:ext cx="2521042" cy="1663700"/>
          </a:xfrm>
        </p:spPr>
        <p:txBody>
          <a:bodyPr/>
          <a:lstStyle/>
          <a:p>
            <a:endParaRPr lang="en-US"/>
          </a:p>
        </p:txBody>
      </p:sp>
      <p:sp>
        <p:nvSpPr>
          <p:cNvPr id="40" name="Picture Placeholder 38">
            <a:extLst>
              <a:ext uri="{FF2B5EF4-FFF2-40B4-BE49-F238E27FC236}">
                <a16:creationId xmlns:a16="http://schemas.microsoft.com/office/drawing/2014/main" id="{7C6689BF-3357-18F9-8BB5-3047A5A8D9BA}"/>
              </a:ext>
            </a:extLst>
          </p:cNvPr>
          <p:cNvSpPr>
            <a:spLocks noGrp="1"/>
          </p:cNvSpPr>
          <p:nvPr userDrawn="1">
            <p:ph type="pic" sz="quarter" idx="25"/>
          </p:nvPr>
        </p:nvSpPr>
        <p:spPr>
          <a:xfrm>
            <a:off x="3520084" y="1423988"/>
            <a:ext cx="2521043" cy="1663700"/>
          </a:xfrm>
        </p:spPr>
        <p:txBody>
          <a:bodyPr/>
          <a:lstStyle/>
          <a:p>
            <a:endParaRPr lang="en-US"/>
          </a:p>
        </p:txBody>
      </p:sp>
      <p:sp>
        <p:nvSpPr>
          <p:cNvPr id="41" name="Picture Placeholder 38">
            <a:extLst>
              <a:ext uri="{FF2B5EF4-FFF2-40B4-BE49-F238E27FC236}">
                <a16:creationId xmlns:a16="http://schemas.microsoft.com/office/drawing/2014/main" id="{D15D60C8-B16E-93B5-44ED-EDF9FB01956B}"/>
              </a:ext>
            </a:extLst>
          </p:cNvPr>
          <p:cNvSpPr>
            <a:spLocks noGrp="1"/>
          </p:cNvSpPr>
          <p:nvPr userDrawn="1">
            <p:ph type="pic" sz="quarter" idx="26"/>
          </p:nvPr>
        </p:nvSpPr>
        <p:spPr>
          <a:xfrm>
            <a:off x="6216024" y="1423988"/>
            <a:ext cx="2521042" cy="1663700"/>
          </a:xfrm>
        </p:spPr>
        <p:txBody>
          <a:bodyPr/>
          <a:lstStyle/>
          <a:p>
            <a:endParaRPr lang="en-US"/>
          </a:p>
        </p:txBody>
      </p:sp>
      <p:sp>
        <p:nvSpPr>
          <p:cNvPr id="8" name="Text Placeholder 3">
            <a:extLst>
              <a:ext uri="{FF2B5EF4-FFF2-40B4-BE49-F238E27FC236}">
                <a16:creationId xmlns:a16="http://schemas.microsoft.com/office/drawing/2014/main" id="{6DED70C2-8CB0-DDDD-3181-4D30D94C59A7}"/>
              </a:ext>
            </a:extLst>
          </p:cNvPr>
          <p:cNvSpPr>
            <a:spLocks noGrp="1"/>
          </p:cNvSpPr>
          <p:nvPr userDrawn="1">
            <p:ph type="body" sz="quarter" idx="27"/>
          </p:nvPr>
        </p:nvSpPr>
        <p:spPr>
          <a:xfrm>
            <a:off x="9041723" y="3389199"/>
            <a:ext cx="2214856"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0" name="Picture Placeholder 38">
            <a:extLst>
              <a:ext uri="{FF2B5EF4-FFF2-40B4-BE49-F238E27FC236}">
                <a16:creationId xmlns:a16="http://schemas.microsoft.com/office/drawing/2014/main" id="{1507E437-E75E-1CEE-4684-9EE0C67B20AD}"/>
              </a:ext>
            </a:extLst>
          </p:cNvPr>
          <p:cNvSpPr>
            <a:spLocks noGrp="1"/>
          </p:cNvSpPr>
          <p:nvPr userDrawn="1">
            <p:ph type="pic" sz="quarter" idx="28"/>
          </p:nvPr>
        </p:nvSpPr>
        <p:spPr>
          <a:xfrm>
            <a:off x="8909373" y="1423988"/>
            <a:ext cx="2515339" cy="1663700"/>
          </a:xfrm>
        </p:spPr>
        <p:txBody>
          <a:bodyPr/>
          <a:lstStyle/>
          <a:p>
            <a:endParaRPr lang="en-US"/>
          </a:p>
        </p:txBody>
      </p:sp>
      <p:sp>
        <p:nvSpPr>
          <p:cNvPr id="27" name="Rectangle 26">
            <a:extLst>
              <a:ext uri="{FF2B5EF4-FFF2-40B4-BE49-F238E27FC236}">
                <a16:creationId xmlns:a16="http://schemas.microsoft.com/office/drawing/2014/main" id="{F9BE643E-9509-CC41-6F89-AEDDB72F4CCA}"/>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Title 1">
            <a:extLst>
              <a:ext uri="{FF2B5EF4-FFF2-40B4-BE49-F238E27FC236}">
                <a16:creationId xmlns:a16="http://schemas.microsoft.com/office/drawing/2014/main" id="{4910C53F-67E0-DE46-CC47-79B078050F9B}"/>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32" name="Picture 31" descr="Microsoft logo">
            <a:extLst>
              <a:ext uri="{FF2B5EF4-FFF2-40B4-BE49-F238E27FC236}">
                <a16:creationId xmlns:a16="http://schemas.microsoft.com/office/drawing/2014/main" id="{3B77BEDF-A532-0F4E-250A-3AB1203618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33" name="Title 1">
            <a:extLst>
              <a:ext uri="{FF2B5EF4-FFF2-40B4-BE49-F238E27FC236}">
                <a16:creationId xmlns:a16="http://schemas.microsoft.com/office/drawing/2014/main" id="{B2587D44-5725-82FE-709A-BDA45C5DBD3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34" name="Straight Connector 33">
            <a:extLst>
              <a:ext uri="{FF2B5EF4-FFF2-40B4-BE49-F238E27FC236}">
                <a16:creationId xmlns:a16="http://schemas.microsoft.com/office/drawing/2014/main" id="{01037052-5BE0-0A8F-3D36-EB2431A2A93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82954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D8892-E5B6-FDC1-FE06-CE612BED8E63}"/>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26" name="Group 25">
            <a:extLst>
              <a:ext uri="{FF2B5EF4-FFF2-40B4-BE49-F238E27FC236}">
                <a16:creationId xmlns:a16="http://schemas.microsoft.com/office/drawing/2014/main" id="{C1FC1C39-DE56-7764-20B2-BF8B3BD1A28E}"/>
              </a:ext>
            </a:extLst>
          </p:cNvPr>
          <p:cNvGrpSpPr/>
          <p:nvPr userDrawn="1"/>
        </p:nvGrpSpPr>
        <p:grpSpPr>
          <a:xfrm>
            <a:off x="835505" y="1424650"/>
            <a:ext cx="10589207" cy="4328801"/>
            <a:chOff x="835505" y="1424650"/>
            <a:chExt cx="12865251" cy="4328801"/>
          </a:xfrm>
        </p:grpSpPr>
        <p:sp>
          <p:nvSpPr>
            <p:cNvPr id="7" name="Rectangle 6">
              <a:extLst>
                <a:ext uri="{FF2B5EF4-FFF2-40B4-BE49-F238E27FC236}">
                  <a16:creationId xmlns:a16="http://schemas.microsoft.com/office/drawing/2014/main" id="{1EAAE458-F9E7-946F-903E-7415BAF0388E}"/>
                </a:ext>
              </a:extLst>
            </p:cNvPr>
            <p:cNvSpPr/>
            <p:nvPr/>
          </p:nvSpPr>
          <p:spPr>
            <a:xfrm>
              <a:off x="835505" y="3088332"/>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820D567-B1FD-8537-051F-E19E7B2DE38A}"/>
                </a:ext>
              </a:extLst>
            </p:cNvPr>
            <p:cNvSpPr/>
            <p:nvPr/>
          </p:nvSpPr>
          <p:spPr>
            <a:xfrm>
              <a:off x="4100254" y="3088333"/>
              <a:ext cx="3062915" cy="2665118"/>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1F3B4374-5B98-815E-41D5-106657932319}"/>
                </a:ext>
              </a:extLst>
            </p:cNvPr>
            <p:cNvSpPr/>
            <p:nvPr/>
          </p:nvSpPr>
          <p:spPr>
            <a:xfrm>
              <a:off x="7375657" y="3088333"/>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2522E698-91BE-5D05-C7C5-F33009CC2254}"/>
                </a:ext>
              </a:extLst>
            </p:cNvPr>
            <p:cNvSpPr/>
            <p:nvPr/>
          </p:nvSpPr>
          <p:spPr>
            <a:xfrm>
              <a:off x="835505" y="1424650"/>
              <a:ext cx="3062915" cy="1796030"/>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907B22EC-8A9B-B866-D62B-C33B184F57E6}"/>
                </a:ext>
              </a:extLst>
            </p:cNvPr>
            <p:cNvSpPr/>
            <p:nvPr/>
          </p:nvSpPr>
          <p:spPr>
            <a:xfrm>
              <a:off x="4100254" y="1424651"/>
              <a:ext cx="3062915" cy="179603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A68B3EE9-C229-B898-F598-920F939A4E54}"/>
                </a:ext>
              </a:extLst>
            </p:cNvPr>
            <p:cNvSpPr/>
            <p:nvPr/>
          </p:nvSpPr>
          <p:spPr>
            <a:xfrm>
              <a:off x="7375657" y="1424651"/>
              <a:ext cx="3062915" cy="1796030"/>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8789F73C-9C1B-F608-668F-1CD05F1B786F}"/>
                </a:ext>
              </a:extLst>
            </p:cNvPr>
            <p:cNvSpPr/>
            <p:nvPr userDrawn="1"/>
          </p:nvSpPr>
          <p:spPr>
            <a:xfrm>
              <a:off x="10637841" y="3088333"/>
              <a:ext cx="3062915" cy="2665116"/>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03D30BBC-4BC1-2389-0E9B-2902CAC6CCB8}"/>
                </a:ext>
              </a:extLst>
            </p:cNvPr>
            <p:cNvSpPr/>
            <p:nvPr userDrawn="1"/>
          </p:nvSpPr>
          <p:spPr>
            <a:xfrm>
              <a:off x="10637841" y="1424651"/>
              <a:ext cx="3062915" cy="1796030"/>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18" name="Text Placeholder 3">
            <a:extLst>
              <a:ext uri="{FF2B5EF4-FFF2-40B4-BE49-F238E27FC236}">
                <a16:creationId xmlns:a16="http://schemas.microsoft.com/office/drawing/2014/main" id="{3F48B996-61E4-97C8-0A6D-37CA5ACD2EA7}"/>
              </a:ext>
            </a:extLst>
          </p:cNvPr>
          <p:cNvSpPr>
            <a:spLocks noGrp="1"/>
          </p:cNvSpPr>
          <p:nvPr userDrawn="1">
            <p:ph type="body" sz="quarter" idx="21"/>
          </p:nvPr>
        </p:nvSpPr>
        <p:spPr>
          <a:xfrm>
            <a:off x="1040491" y="3389199"/>
            <a:ext cx="2196695"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9" name="Text Placeholder 3">
            <a:extLst>
              <a:ext uri="{FF2B5EF4-FFF2-40B4-BE49-F238E27FC236}">
                <a16:creationId xmlns:a16="http://schemas.microsoft.com/office/drawing/2014/main" id="{C5E0D171-4DE7-E051-3DDC-6EED7D17D3A9}"/>
              </a:ext>
            </a:extLst>
          </p:cNvPr>
          <p:cNvSpPr>
            <a:spLocks noGrp="1"/>
          </p:cNvSpPr>
          <p:nvPr userDrawn="1">
            <p:ph type="body" sz="quarter" idx="22"/>
          </p:nvPr>
        </p:nvSpPr>
        <p:spPr>
          <a:xfrm>
            <a:off x="3666034" y="3389199"/>
            <a:ext cx="2259052"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0" name="Text Placeholder 3">
            <a:extLst>
              <a:ext uri="{FF2B5EF4-FFF2-40B4-BE49-F238E27FC236}">
                <a16:creationId xmlns:a16="http://schemas.microsoft.com/office/drawing/2014/main" id="{4822ADA5-70E5-B0C5-62FA-BEA1EF9B1169}"/>
              </a:ext>
            </a:extLst>
          </p:cNvPr>
          <p:cNvSpPr>
            <a:spLocks noGrp="1"/>
          </p:cNvSpPr>
          <p:nvPr userDrawn="1">
            <p:ph type="body" sz="quarter" idx="23"/>
          </p:nvPr>
        </p:nvSpPr>
        <p:spPr>
          <a:xfrm>
            <a:off x="6351225" y="3389199"/>
            <a:ext cx="2256747"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9" name="Picture Placeholder 38">
            <a:extLst>
              <a:ext uri="{FF2B5EF4-FFF2-40B4-BE49-F238E27FC236}">
                <a16:creationId xmlns:a16="http://schemas.microsoft.com/office/drawing/2014/main" id="{3AAA54B0-DFC2-9374-58EA-1F4DCEEF4E80}"/>
              </a:ext>
            </a:extLst>
          </p:cNvPr>
          <p:cNvSpPr>
            <a:spLocks noGrp="1"/>
          </p:cNvSpPr>
          <p:nvPr userDrawn="1">
            <p:ph type="pic" sz="quarter" idx="24"/>
          </p:nvPr>
        </p:nvSpPr>
        <p:spPr>
          <a:xfrm>
            <a:off x="835026" y="1423988"/>
            <a:ext cx="2521042" cy="1663700"/>
          </a:xfrm>
        </p:spPr>
        <p:txBody>
          <a:bodyPr/>
          <a:lstStyle/>
          <a:p>
            <a:endParaRPr lang="en-US"/>
          </a:p>
        </p:txBody>
      </p:sp>
      <p:sp>
        <p:nvSpPr>
          <p:cNvPr id="40" name="Picture Placeholder 38">
            <a:extLst>
              <a:ext uri="{FF2B5EF4-FFF2-40B4-BE49-F238E27FC236}">
                <a16:creationId xmlns:a16="http://schemas.microsoft.com/office/drawing/2014/main" id="{7C6689BF-3357-18F9-8BB5-3047A5A8D9BA}"/>
              </a:ext>
            </a:extLst>
          </p:cNvPr>
          <p:cNvSpPr>
            <a:spLocks noGrp="1"/>
          </p:cNvSpPr>
          <p:nvPr userDrawn="1">
            <p:ph type="pic" sz="quarter" idx="25"/>
          </p:nvPr>
        </p:nvSpPr>
        <p:spPr>
          <a:xfrm>
            <a:off x="3520084" y="1423988"/>
            <a:ext cx="2521043" cy="1663700"/>
          </a:xfrm>
        </p:spPr>
        <p:txBody>
          <a:bodyPr/>
          <a:lstStyle/>
          <a:p>
            <a:endParaRPr lang="en-US"/>
          </a:p>
        </p:txBody>
      </p:sp>
      <p:sp>
        <p:nvSpPr>
          <p:cNvPr id="41" name="Picture Placeholder 38">
            <a:extLst>
              <a:ext uri="{FF2B5EF4-FFF2-40B4-BE49-F238E27FC236}">
                <a16:creationId xmlns:a16="http://schemas.microsoft.com/office/drawing/2014/main" id="{D15D60C8-B16E-93B5-44ED-EDF9FB01956B}"/>
              </a:ext>
            </a:extLst>
          </p:cNvPr>
          <p:cNvSpPr>
            <a:spLocks noGrp="1"/>
          </p:cNvSpPr>
          <p:nvPr userDrawn="1">
            <p:ph type="pic" sz="quarter" idx="26"/>
          </p:nvPr>
        </p:nvSpPr>
        <p:spPr>
          <a:xfrm>
            <a:off x="6216024" y="1423988"/>
            <a:ext cx="2521042" cy="1663700"/>
          </a:xfrm>
        </p:spPr>
        <p:txBody>
          <a:bodyPr/>
          <a:lstStyle/>
          <a:p>
            <a:endParaRPr lang="en-US"/>
          </a:p>
        </p:txBody>
      </p:sp>
      <p:sp>
        <p:nvSpPr>
          <p:cNvPr id="8" name="Text Placeholder 3">
            <a:extLst>
              <a:ext uri="{FF2B5EF4-FFF2-40B4-BE49-F238E27FC236}">
                <a16:creationId xmlns:a16="http://schemas.microsoft.com/office/drawing/2014/main" id="{6DED70C2-8CB0-DDDD-3181-4D30D94C59A7}"/>
              </a:ext>
            </a:extLst>
          </p:cNvPr>
          <p:cNvSpPr>
            <a:spLocks noGrp="1"/>
          </p:cNvSpPr>
          <p:nvPr userDrawn="1">
            <p:ph type="body" sz="quarter" idx="27"/>
          </p:nvPr>
        </p:nvSpPr>
        <p:spPr>
          <a:xfrm>
            <a:off x="9041723" y="3389199"/>
            <a:ext cx="2214856" cy="2196124"/>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0" name="Picture Placeholder 38">
            <a:extLst>
              <a:ext uri="{FF2B5EF4-FFF2-40B4-BE49-F238E27FC236}">
                <a16:creationId xmlns:a16="http://schemas.microsoft.com/office/drawing/2014/main" id="{1507E437-E75E-1CEE-4684-9EE0C67B20AD}"/>
              </a:ext>
            </a:extLst>
          </p:cNvPr>
          <p:cNvSpPr>
            <a:spLocks noGrp="1"/>
          </p:cNvSpPr>
          <p:nvPr userDrawn="1">
            <p:ph type="pic" sz="quarter" idx="28"/>
          </p:nvPr>
        </p:nvSpPr>
        <p:spPr>
          <a:xfrm>
            <a:off x="8909373" y="1423988"/>
            <a:ext cx="2515339" cy="1663700"/>
          </a:xfrm>
        </p:spPr>
        <p:txBody>
          <a:bodyPr/>
          <a:lstStyle/>
          <a:p>
            <a:endParaRPr lang="en-US"/>
          </a:p>
        </p:txBody>
      </p:sp>
      <p:sp>
        <p:nvSpPr>
          <p:cNvPr id="27" name="Rectangle 26">
            <a:extLst>
              <a:ext uri="{FF2B5EF4-FFF2-40B4-BE49-F238E27FC236}">
                <a16:creationId xmlns:a16="http://schemas.microsoft.com/office/drawing/2014/main" id="{F9BE643E-9509-CC41-6F89-AEDDB72F4CCA}"/>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Title 1">
            <a:extLst>
              <a:ext uri="{FF2B5EF4-FFF2-40B4-BE49-F238E27FC236}">
                <a16:creationId xmlns:a16="http://schemas.microsoft.com/office/drawing/2014/main" id="{4910C53F-67E0-DE46-CC47-79B078050F9B}"/>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32" name="Picture 31" descr="Microsoft logo">
            <a:extLst>
              <a:ext uri="{FF2B5EF4-FFF2-40B4-BE49-F238E27FC236}">
                <a16:creationId xmlns:a16="http://schemas.microsoft.com/office/drawing/2014/main" id="{3B77BEDF-A532-0F4E-250A-3AB1203618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33" name="Title 1">
            <a:extLst>
              <a:ext uri="{FF2B5EF4-FFF2-40B4-BE49-F238E27FC236}">
                <a16:creationId xmlns:a16="http://schemas.microsoft.com/office/drawing/2014/main" id="{B2587D44-5725-82FE-709A-BDA45C5DBD36}"/>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34" name="Straight Connector 33">
            <a:extLst>
              <a:ext uri="{FF2B5EF4-FFF2-40B4-BE49-F238E27FC236}">
                <a16:creationId xmlns:a16="http://schemas.microsoft.com/office/drawing/2014/main" id="{01037052-5BE0-0A8F-3D36-EB2431A2A93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11958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17" name="Group 16">
            <a:extLst>
              <a:ext uri="{FF2B5EF4-FFF2-40B4-BE49-F238E27FC236}">
                <a16:creationId xmlns:a16="http://schemas.microsoft.com/office/drawing/2014/main" id="{32DA84C8-7ED0-12CB-0702-6A4427F4E419}"/>
              </a:ext>
            </a:extLst>
          </p:cNvPr>
          <p:cNvGrpSpPr/>
          <p:nvPr userDrawn="1"/>
        </p:nvGrpSpPr>
        <p:grpSpPr>
          <a:xfrm>
            <a:off x="889436" y="2332184"/>
            <a:ext cx="10520990" cy="2665119"/>
            <a:chOff x="889436" y="1843086"/>
            <a:chExt cx="10520990" cy="2089185"/>
          </a:xfrm>
          <a:solidFill>
            <a:srgbClr val="FFFFFF"/>
          </a:solidFill>
        </p:grpSpPr>
        <p:sp>
          <p:nvSpPr>
            <p:cNvPr id="18" name="Rectangle 17">
              <a:extLst>
                <a:ext uri="{FF2B5EF4-FFF2-40B4-BE49-F238E27FC236}">
                  <a16:creationId xmlns:a16="http://schemas.microsoft.com/office/drawing/2014/main" id="{B2A3C8E5-2C19-6F6F-A876-D334ED2FB41D}"/>
                </a:ext>
              </a:extLst>
            </p:cNvPr>
            <p:cNvSpPr/>
            <p:nvPr/>
          </p:nvSpPr>
          <p:spPr>
            <a:xfrm>
              <a:off x="889436" y="1843086"/>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F900BAB1-BEE5-2F74-88DE-E4FFAE25F76B}"/>
                </a:ext>
              </a:extLst>
            </p:cNvPr>
            <p:cNvSpPr/>
            <p:nvPr/>
          </p:nvSpPr>
          <p:spPr>
            <a:xfrm>
              <a:off x="4589899" y="1843087"/>
              <a:ext cx="3062915" cy="2089184"/>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D2B57064-D203-EACF-49C2-6AA3D240E666}"/>
                </a:ext>
              </a:extLst>
            </p:cNvPr>
            <p:cNvSpPr/>
            <p:nvPr/>
          </p:nvSpPr>
          <p:spPr>
            <a:xfrm>
              <a:off x="8347511" y="1843087"/>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1094422" y="2815765"/>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8" name="Text Placeholder 3">
            <a:extLst>
              <a:ext uri="{FF2B5EF4-FFF2-40B4-BE49-F238E27FC236}">
                <a16:creationId xmlns:a16="http://schemas.microsoft.com/office/drawing/2014/main" id="{F90A7789-5737-505D-518C-8E3AE4508A2B}"/>
              </a:ext>
            </a:extLst>
          </p:cNvPr>
          <p:cNvSpPr>
            <a:spLocks noGrp="1"/>
          </p:cNvSpPr>
          <p:nvPr>
            <p:ph type="body" sz="quarter" idx="22"/>
          </p:nvPr>
        </p:nvSpPr>
        <p:spPr>
          <a:xfrm>
            <a:off x="4837747" y="2815765"/>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9" name="Text Placeholder 3">
            <a:extLst>
              <a:ext uri="{FF2B5EF4-FFF2-40B4-BE49-F238E27FC236}">
                <a16:creationId xmlns:a16="http://schemas.microsoft.com/office/drawing/2014/main" id="{DDC35791-878A-2A45-8E03-EC98EAEAE8BD}"/>
              </a:ext>
            </a:extLst>
          </p:cNvPr>
          <p:cNvSpPr>
            <a:spLocks noGrp="1"/>
          </p:cNvSpPr>
          <p:nvPr>
            <p:ph type="body" sz="quarter" idx="23"/>
          </p:nvPr>
        </p:nvSpPr>
        <p:spPr>
          <a:xfrm>
            <a:off x="8581072" y="2815765"/>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grpSp>
        <p:nvGrpSpPr>
          <p:cNvPr id="4" name="Group 3">
            <a:extLst>
              <a:ext uri="{FF2B5EF4-FFF2-40B4-BE49-F238E27FC236}">
                <a16:creationId xmlns:a16="http://schemas.microsoft.com/office/drawing/2014/main" id="{7C225556-7EBC-4C83-0020-282AC0572322}"/>
              </a:ext>
            </a:extLst>
          </p:cNvPr>
          <p:cNvGrpSpPr/>
          <p:nvPr userDrawn="1"/>
        </p:nvGrpSpPr>
        <p:grpSpPr>
          <a:xfrm>
            <a:off x="889436" y="2337679"/>
            <a:ext cx="10520990" cy="126854"/>
            <a:chOff x="889436" y="1843086"/>
            <a:chExt cx="10520990" cy="2089185"/>
          </a:xfrm>
          <a:solidFill>
            <a:srgbClr val="FFFFFF"/>
          </a:solidFill>
        </p:grpSpPr>
        <p:sp>
          <p:nvSpPr>
            <p:cNvPr id="5" name="Rectangle 4">
              <a:extLst>
                <a:ext uri="{FF2B5EF4-FFF2-40B4-BE49-F238E27FC236}">
                  <a16:creationId xmlns:a16="http://schemas.microsoft.com/office/drawing/2014/main" id="{684CC00F-86F7-A8C2-68CD-39FDCFB77FB2}"/>
                </a:ext>
              </a:extLst>
            </p:cNvPr>
            <p:cNvSpPr/>
            <p:nvPr/>
          </p:nvSpPr>
          <p:spPr>
            <a:xfrm>
              <a:off x="889436" y="1843086"/>
              <a:ext cx="3062915" cy="2089183"/>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B0470BD0-A71B-729C-61FC-A2D438DBBD5A}"/>
                </a:ext>
              </a:extLst>
            </p:cNvPr>
            <p:cNvSpPr/>
            <p:nvPr/>
          </p:nvSpPr>
          <p:spPr>
            <a:xfrm>
              <a:off x="4589899" y="1843087"/>
              <a:ext cx="3062915" cy="208918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45637A84-5011-4462-9DA2-C24811BCF5AE}"/>
                </a:ext>
              </a:extLst>
            </p:cNvPr>
            <p:cNvSpPr/>
            <p:nvPr/>
          </p:nvSpPr>
          <p:spPr>
            <a:xfrm>
              <a:off x="8347511" y="1843087"/>
              <a:ext cx="3062915" cy="2089183"/>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 name="Rectangle 2">
            <a:extLst>
              <a:ext uri="{FF2B5EF4-FFF2-40B4-BE49-F238E27FC236}">
                <a16:creationId xmlns:a16="http://schemas.microsoft.com/office/drawing/2014/main" id="{18D18B05-9890-19E5-CCBE-054D3C4472DA}"/>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Title 1">
            <a:extLst>
              <a:ext uri="{FF2B5EF4-FFF2-40B4-BE49-F238E27FC236}">
                <a16:creationId xmlns:a16="http://schemas.microsoft.com/office/drawing/2014/main" id="{8C3A726A-398B-5753-9800-6982CE4C4C84}"/>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13" name="Picture 12" descr="Microsoft logo">
            <a:extLst>
              <a:ext uri="{FF2B5EF4-FFF2-40B4-BE49-F238E27FC236}">
                <a16:creationId xmlns:a16="http://schemas.microsoft.com/office/drawing/2014/main" id="{41B00410-7E40-9A3D-F45D-4EA086FA5F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21" name="Title 1">
            <a:extLst>
              <a:ext uri="{FF2B5EF4-FFF2-40B4-BE49-F238E27FC236}">
                <a16:creationId xmlns:a16="http://schemas.microsoft.com/office/drawing/2014/main" id="{3F3F6BE1-4BBE-A6BA-43FB-DBA2A17917B5}"/>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22" name="Straight Connector 21">
            <a:extLst>
              <a:ext uri="{FF2B5EF4-FFF2-40B4-BE49-F238E27FC236}">
                <a16:creationId xmlns:a16="http://schemas.microsoft.com/office/drawing/2014/main" id="{64A8A2F2-7725-2E48-E681-A815B8557786}"/>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77250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tx1"/>
                </a:solidFill>
              </a:defRPr>
            </a:lvl1pPr>
          </a:lstStyle>
          <a:p>
            <a:r>
              <a:rPr lang="en-US"/>
              <a:t>Click to edit Master title style</a:t>
            </a:r>
          </a:p>
        </p:txBody>
      </p:sp>
      <p:grpSp>
        <p:nvGrpSpPr>
          <p:cNvPr id="17" name="Group 16">
            <a:extLst>
              <a:ext uri="{FF2B5EF4-FFF2-40B4-BE49-F238E27FC236}">
                <a16:creationId xmlns:a16="http://schemas.microsoft.com/office/drawing/2014/main" id="{32DA84C8-7ED0-12CB-0702-6A4427F4E419}"/>
              </a:ext>
            </a:extLst>
          </p:cNvPr>
          <p:cNvGrpSpPr/>
          <p:nvPr userDrawn="1"/>
        </p:nvGrpSpPr>
        <p:grpSpPr>
          <a:xfrm>
            <a:off x="889436" y="2332184"/>
            <a:ext cx="10520990" cy="2665119"/>
            <a:chOff x="889436" y="1843086"/>
            <a:chExt cx="10520990" cy="2089185"/>
          </a:xfrm>
          <a:solidFill>
            <a:srgbClr val="FFFFFF"/>
          </a:solidFill>
        </p:grpSpPr>
        <p:sp>
          <p:nvSpPr>
            <p:cNvPr id="18" name="Rectangle 17">
              <a:extLst>
                <a:ext uri="{FF2B5EF4-FFF2-40B4-BE49-F238E27FC236}">
                  <a16:creationId xmlns:a16="http://schemas.microsoft.com/office/drawing/2014/main" id="{B2A3C8E5-2C19-6F6F-A876-D334ED2FB41D}"/>
                </a:ext>
              </a:extLst>
            </p:cNvPr>
            <p:cNvSpPr/>
            <p:nvPr/>
          </p:nvSpPr>
          <p:spPr>
            <a:xfrm>
              <a:off x="889436" y="1843086"/>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F900BAB1-BEE5-2F74-88DE-E4FFAE25F76B}"/>
                </a:ext>
              </a:extLst>
            </p:cNvPr>
            <p:cNvSpPr/>
            <p:nvPr/>
          </p:nvSpPr>
          <p:spPr>
            <a:xfrm>
              <a:off x="4589899" y="1843087"/>
              <a:ext cx="3062915" cy="2089184"/>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D2B57064-D203-EACF-49C2-6AA3D240E666}"/>
                </a:ext>
              </a:extLst>
            </p:cNvPr>
            <p:cNvSpPr/>
            <p:nvPr/>
          </p:nvSpPr>
          <p:spPr>
            <a:xfrm>
              <a:off x="8347511" y="1843087"/>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1094422" y="2815765"/>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8" name="Text Placeholder 3">
            <a:extLst>
              <a:ext uri="{FF2B5EF4-FFF2-40B4-BE49-F238E27FC236}">
                <a16:creationId xmlns:a16="http://schemas.microsoft.com/office/drawing/2014/main" id="{F90A7789-5737-505D-518C-8E3AE4508A2B}"/>
              </a:ext>
            </a:extLst>
          </p:cNvPr>
          <p:cNvSpPr>
            <a:spLocks noGrp="1"/>
          </p:cNvSpPr>
          <p:nvPr>
            <p:ph type="body" sz="quarter" idx="22"/>
          </p:nvPr>
        </p:nvSpPr>
        <p:spPr>
          <a:xfrm>
            <a:off x="4837747" y="2815765"/>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9" name="Text Placeholder 3">
            <a:extLst>
              <a:ext uri="{FF2B5EF4-FFF2-40B4-BE49-F238E27FC236}">
                <a16:creationId xmlns:a16="http://schemas.microsoft.com/office/drawing/2014/main" id="{DDC35791-878A-2A45-8E03-EC98EAEAE8BD}"/>
              </a:ext>
            </a:extLst>
          </p:cNvPr>
          <p:cNvSpPr>
            <a:spLocks noGrp="1"/>
          </p:cNvSpPr>
          <p:nvPr>
            <p:ph type="body" sz="quarter" idx="23"/>
          </p:nvPr>
        </p:nvSpPr>
        <p:spPr>
          <a:xfrm>
            <a:off x="8581072" y="2815765"/>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grpSp>
        <p:nvGrpSpPr>
          <p:cNvPr id="4" name="Group 3">
            <a:extLst>
              <a:ext uri="{FF2B5EF4-FFF2-40B4-BE49-F238E27FC236}">
                <a16:creationId xmlns:a16="http://schemas.microsoft.com/office/drawing/2014/main" id="{7C225556-7EBC-4C83-0020-282AC0572322}"/>
              </a:ext>
            </a:extLst>
          </p:cNvPr>
          <p:cNvGrpSpPr/>
          <p:nvPr userDrawn="1"/>
        </p:nvGrpSpPr>
        <p:grpSpPr>
          <a:xfrm>
            <a:off x="889436" y="2337679"/>
            <a:ext cx="10520990" cy="126854"/>
            <a:chOff x="889436" y="1843086"/>
            <a:chExt cx="10520990" cy="2089185"/>
          </a:xfrm>
          <a:solidFill>
            <a:srgbClr val="FFFFFF"/>
          </a:solidFill>
        </p:grpSpPr>
        <p:sp>
          <p:nvSpPr>
            <p:cNvPr id="5" name="Rectangle 4">
              <a:extLst>
                <a:ext uri="{FF2B5EF4-FFF2-40B4-BE49-F238E27FC236}">
                  <a16:creationId xmlns:a16="http://schemas.microsoft.com/office/drawing/2014/main" id="{684CC00F-86F7-A8C2-68CD-39FDCFB77FB2}"/>
                </a:ext>
              </a:extLst>
            </p:cNvPr>
            <p:cNvSpPr/>
            <p:nvPr/>
          </p:nvSpPr>
          <p:spPr>
            <a:xfrm>
              <a:off x="889436" y="1843086"/>
              <a:ext cx="3062915" cy="2089183"/>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B0470BD0-A71B-729C-61FC-A2D438DBBD5A}"/>
                </a:ext>
              </a:extLst>
            </p:cNvPr>
            <p:cNvSpPr/>
            <p:nvPr/>
          </p:nvSpPr>
          <p:spPr>
            <a:xfrm>
              <a:off x="4589899" y="1843087"/>
              <a:ext cx="3062915" cy="208918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45637A84-5011-4462-9DA2-C24811BCF5AE}"/>
                </a:ext>
              </a:extLst>
            </p:cNvPr>
            <p:cNvSpPr/>
            <p:nvPr/>
          </p:nvSpPr>
          <p:spPr>
            <a:xfrm>
              <a:off x="8347511" y="1843087"/>
              <a:ext cx="3062915" cy="2089183"/>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 name="Rectangle 2">
            <a:extLst>
              <a:ext uri="{FF2B5EF4-FFF2-40B4-BE49-F238E27FC236}">
                <a16:creationId xmlns:a16="http://schemas.microsoft.com/office/drawing/2014/main" id="{18D18B05-9890-19E5-CCBE-054D3C4472DA}"/>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Title 1">
            <a:extLst>
              <a:ext uri="{FF2B5EF4-FFF2-40B4-BE49-F238E27FC236}">
                <a16:creationId xmlns:a16="http://schemas.microsoft.com/office/drawing/2014/main" id="{8C3A726A-398B-5753-9800-6982CE4C4C84}"/>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13" name="Picture 12" descr="Microsoft logo">
            <a:extLst>
              <a:ext uri="{FF2B5EF4-FFF2-40B4-BE49-F238E27FC236}">
                <a16:creationId xmlns:a16="http://schemas.microsoft.com/office/drawing/2014/main" id="{41B00410-7E40-9A3D-F45D-4EA086FA5F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21" name="Title 1">
            <a:extLst>
              <a:ext uri="{FF2B5EF4-FFF2-40B4-BE49-F238E27FC236}">
                <a16:creationId xmlns:a16="http://schemas.microsoft.com/office/drawing/2014/main" id="{3F3F6BE1-4BBE-A6BA-43FB-DBA2A17917B5}"/>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22" name="Straight Connector 21">
            <a:extLst>
              <a:ext uri="{FF2B5EF4-FFF2-40B4-BE49-F238E27FC236}">
                <a16:creationId xmlns:a16="http://schemas.microsoft.com/office/drawing/2014/main" id="{64A8A2F2-7725-2E48-E681-A815B8557786}"/>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57343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17" name="Group 16">
            <a:extLst>
              <a:ext uri="{FF2B5EF4-FFF2-40B4-BE49-F238E27FC236}">
                <a16:creationId xmlns:a16="http://schemas.microsoft.com/office/drawing/2014/main" id="{32DA84C8-7ED0-12CB-0702-6A4427F4E419}"/>
              </a:ext>
            </a:extLst>
          </p:cNvPr>
          <p:cNvGrpSpPr/>
          <p:nvPr userDrawn="1"/>
        </p:nvGrpSpPr>
        <p:grpSpPr>
          <a:xfrm>
            <a:off x="889436" y="2332184"/>
            <a:ext cx="10520990" cy="2665119"/>
            <a:chOff x="889436" y="1843086"/>
            <a:chExt cx="10520990" cy="2089185"/>
          </a:xfrm>
          <a:solidFill>
            <a:srgbClr val="FFFFFF"/>
          </a:solidFill>
        </p:grpSpPr>
        <p:sp>
          <p:nvSpPr>
            <p:cNvPr id="18" name="Rectangle 17">
              <a:extLst>
                <a:ext uri="{FF2B5EF4-FFF2-40B4-BE49-F238E27FC236}">
                  <a16:creationId xmlns:a16="http://schemas.microsoft.com/office/drawing/2014/main" id="{B2A3C8E5-2C19-6F6F-A876-D334ED2FB41D}"/>
                </a:ext>
              </a:extLst>
            </p:cNvPr>
            <p:cNvSpPr/>
            <p:nvPr/>
          </p:nvSpPr>
          <p:spPr>
            <a:xfrm>
              <a:off x="889436" y="1843086"/>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id="{F900BAB1-BEE5-2F74-88DE-E4FFAE25F76B}"/>
                </a:ext>
              </a:extLst>
            </p:cNvPr>
            <p:cNvSpPr/>
            <p:nvPr/>
          </p:nvSpPr>
          <p:spPr>
            <a:xfrm>
              <a:off x="4589899" y="1843087"/>
              <a:ext cx="3062915" cy="2089184"/>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D2B57064-D203-EACF-49C2-6AA3D240E666}"/>
                </a:ext>
              </a:extLst>
            </p:cNvPr>
            <p:cNvSpPr/>
            <p:nvPr/>
          </p:nvSpPr>
          <p:spPr>
            <a:xfrm>
              <a:off x="8347511" y="1843087"/>
              <a:ext cx="3062915" cy="2089183"/>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27" name="Text Placeholder 3">
            <a:extLst>
              <a:ext uri="{FF2B5EF4-FFF2-40B4-BE49-F238E27FC236}">
                <a16:creationId xmlns:a16="http://schemas.microsoft.com/office/drawing/2014/main" id="{9E1E543A-5BED-3499-30B6-F4FC9E01AD86}"/>
              </a:ext>
            </a:extLst>
          </p:cNvPr>
          <p:cNvSpPr>
            <a:spLocks noGrp="1"/>
          </p:cNvSpPr>
          <p:nvPr>
            <p:ph type="body" sz="quarter" idx="21"/>
          </p:nvPr>
        </p:nvSpPr>
        <p:spPr>
          <a:xfrm>
            <a:off x="1094422" y="2815765"/>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8" name="Text Placeholder 3">
            <a:extLst>
              <a:ext uri="{FF2B5EF4-FFF2-40B4-BE49-F238E27FC236}">
                <a16:creationId xmlns:a16="http://schemas.microsoft.com/office/drawing/2014/main" id="{F90A7789-5737-505D-518C-8E3AE4508A2B}"/>
              </a:ext>
            </a:extLst>
          </p:cNvPr>
          <p:cNvSpPr>
            <a:spLocks noGrp="1"/>
          </p:cNvSpPr>
          <p:nvPr>
            <p:ph type="body" sz="quarter" idx="22"/>
          </p:nvPr>
        </p:nvSpPr>
        <p:spPr>
          <a:xfrm>
            <a:off x="4837747" y="2815765"/>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9" name="Text Placeholder 3">
            <a:extLst>
              <a:ext uri="{FF2B5EF4-FFF2-40B4-BE49-F238E27FC236}">
                <a16:creationId xmlns:a16="http://schemas.microsoft.com/office/drawing/2014/main" id="{DDC35791-878A-2A45-8E03-EC98EAEAE8BD}"/>
              </a:ext>
            </a:extLst>
          </p:cNvPr>
          <p:cNvSpPr>
            <a:spLocks noGrp="1"/>
          </p:cNvSpPr>
          <p:nvPr>
            <p:ph type="body" sz="quarter" idx="23"/>
          </p:nvPr>
        </p:nvSpPr>
        <p:spPr>
          <a:xfrm>
            <a:off x="8581072" y="2815765"/>
            <a:ext cx="2612616" cy="2013410"/>
          </a:xfrm>
          <a:prstGeom prst="rect">
            <a:avLst/>
          </a:prstGeom>
        </p:spPr>
        <p:txBody>
          <a:bodyPr/>
          <a:lstStyle>
            <a:lvl1pPr>
              <a:defRPr sz="140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grpSp>
        <p:nvGrpSpPr>
          <p:cNvPr id="4" name="Group 3">
            <a:extLst>
              <a:ext uri="{FF2B5EF4-FFF2-40B4-BE49-F238E27FC236}">
                <a16:creationId xmlns:a16="http://schemas.microsoft.com/office/drawing/2014/main" id="{7C225556-7EBC-4C83-0020-282AC0572322}"/>
              </a:ext>
            </a:extLst>
          </p:cNvPr>
          <p:cNvGrpSpPr/>
          <p:nvPr userDrawn="1"/>
        </p:nvGrpSpPr>
        <p:grpSpPr>
          <a:xfrm>
            <a:off x="889436" y="2337679"/>
            <a:ext cx="10520990" cy="126854"/>
            <a:chOff x="889436" y="1843086"/>
            <a:chExt cx="10520990" cy="2089185"/>
          </a:xfrm>
          <a:solidFill>
            <a:srgbClr val="FFFFFF"/>
          </a:solidFill>
        </p:grpSpPr>
        <p:sp>
          <p:nvSpPr>
            <p:cNvPr id="5" name="Rectangle 4">
              <a:extLst>
                <a:ext uri="{FF2B5EF4-FFF2-40B4-BE49-F238E27FC236}">
                  <a16:creationId xmlns:a16="http://schemas.microsoft.com/office/drawing/2014/main" id="{684CC00F-86F7-A8C2-68CD-39FDCFB77FB2}"/>
                </a:ext>
              </a:extLst>
            </p:cNvPr>
            <p:cNvSpPr/>
            <p:nvPr/>
          </p:nvSpPr>
          <p:spPr>
            <a:xfrm>
              <a:off x="889436" y="1843086"/>
              <a:ext cx="3062915" cy="2089183"/>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B0470BD0-A71B-729C-61FC-A2D438DBBD5A}"/>
                </a:ext>
              </a:extLst>
            </p:cNvPr>
            <p:cNvSpPr/>
            <p:nvPr/>
          </p:nvSpPr>
          <p:spPr>
            <a:xfrm>
              <a:off x="4589899" y="1843087"/>
              <a:ext cx="3062915" cy="2089184"/>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45637A84-5011-4462-9DA2-C24811BCF5AE}"/>
                </a:ext>
              </a:extLst>
            </p:cNvPr>
            <p:cNvSpPr/>
            <p:nvPr/>
          </p:nvSpPr>
          <p:spPr>
            <a:xfrm>
              <a:off x="8347511" y="1843087"/>
              <a:ext cx="3062915" cy="2089183"/>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731520" fontAlgn="base">
                <a:spcBef>
                  <a:spcPct val="0"/>
                </a:spcBef>
                <a:spcAft>
                  <a:spcPts val="600"/>
                </a:spcAft>
                <a:buClr>
                  <a:schemeClr val="accent5"/>
                </a:buClr>
                <a:buSzTx/>
                <a:buNone/>
              </a:pPr>
              <a:endParaRPr kumimoji="0" lang="en-US" altLang="en-FI" sz="1400" b="1"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 name="Rectangle 2">
            <a:extLst>
              <a:ext uri="{FF2B5EF4-FFF2-40B4-BE49-F238E27FC236}">
                <a16:creationId xmlns:a16="http://schemas.microsoft.com/office/drawing/2014/main" id="{18D18B05-9890-19E5-CCBE-054D3C4472DA}"/>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Title 1">
            <a:extLst>
              <a:ext uri="{FF2B5EF4-FFF2-40B4-BE49-F238E27FC236}">
                <a16:creationId xmlns:a16="http://schemas.microsoft.com/office/drawing/2014/main" id="{8C3A726A-398B-5753-9800-6982CE4C4C84}"/>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13" name="Picture 12" descr="Microsoft logo">
            <a:extLst>
              <a:ext uri="{FF2B5EF4-FFF2-40B4-BE49-F238E27FC236}">
                <a16:creationId xmlns:a16="http://schemas.microsoft.com/office/drawing/2014/main" id="{41B00410-7E40-9A3D-F45D-4EA086FA5F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21" name="Title 1">
            <a:extLst>
              <a:ext uri="{FF2B5EF4-FFF2-40B4-BE49-F238E27FC236}">
                <a16:creationId xmlns:a16="http://schemas.microsoft.com/office/drawing/2014/main" id="{3F3F6BE1-4BBE-A6BA-43FB-DBA2A17917B5}"/>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22" name="Straight Connector 21">
            <a:extLst>
              <a:ext uri="{FF2B5EF4-FFF2-40B4-BE49-F238E27FC236}">
                <a16:creationId xmlns:a16="http://schemas.microsoft.com/office/drawing/2014/main" id="{64A8A2F2-7725-2E48-E681-A815B8557786}"/>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52847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3356327" y="1747922"/>
            <a:ext cx="8098823" cy="4239606"/>
            <a:chOff x="485715" y="2313646"/>
            <a:chExt cx="6585638" cy="5387113"/>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2917089" y="-117728"/>
              <a:ext cx="1722890" cy="6585638"/>
              <a:chOff x="1054474" y="1843086"/>
              <a:chExt cx="3062916" cy="3871859"/>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3871859"/>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2917089" y="1714384"/>
              <a:ext cx="1722890" cy="6585638"/>
              <a:chOff x="1054474" y="1843086"/>
              <a:chExt cx="3062916" cy="3871859"/>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3871859"/>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2917089" y="3546495"/>
              <a:ext cx="1722890" cy="6585638"/>
              <a:chOff x="1054474" y="1843086"/>
              <a:chExt cx="3062916" cy="3871859"/>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6" y="1843086"/>
                <a:ext cx="3062914" cy="3871859"/>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3706635" y="2168890"/>
            <a:ext cx="7609737"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3706635" y="3626300"/>
            <a:ext cx="7609736"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3696696" y="5067107"/>
            <a:ext cx="7609736"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2557850"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2515682"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2515682"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3710020" y="1821645"/>
            <a:ext cx="7605954"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3706635" y="3307586"/>
            <a:ext cx="7609737"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3706635" y="4753816"/>
            <a:ext cx="7609736"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Rectangle 39">
            <a:extLst>
              <a:ext uri="{FF2B5EF4-FFF2-40B4-BE49-F238E27FC236}">
                <a16:creationId xmlns:a16="http://schemas.microsoft.com/office/drawing/2014/main" id="{4C5923B6-E31D-851A-9028-1A8B189AEDE0}"/>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Title 1">
            <a:extLst>
              <a:ext uri="{FF2B5EF4-FFF2-40B4-BE49-F238E27FC236}">
                <a16:creationId xmlns:a16="http://schemas.microsoft.com/office/drawing/2014/main" id="{288844E0-18B5-2285-2AE8-69189864C7AF}"/>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42" name="Picture 41" descr="Microsoft logo">
            <a:extLst>
              <a:ext uri="{FF2B5EF4-FFF2-40B4-BE49-F238E27FC236}">
                <a16:creationId xmlns:a16="http://schemas.microsoft.com/office/drawing/2014/main" id="{BD0742DE-348B-4C52-6826-59787DB5D6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43" name="Title 1">
            <a:extLst>
              <a:ext uri="{FF2B5EF4-FFF2-40B4-BE49-F238E27FC236}">
                <a16:creationId xmlns:a16="http://schemas.microsoft.com/office/drawing/2014/main" id="{20DA7F2B-8AC0-3E49-52D3-798A847990F7}"/>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44" name="Straight Connector 43">
            <a:extLst>
              <a:ext uri="{FF2B5EF4-FFF2-40B4-BE49-F238E27FC236}">
                <a16:creationId xmlns:a16="http://schemas.microsoft.com/office/drawing/2014/main" id="{D7A24800-3744-67B4-B527-B0956788253A}"/>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01805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3B50-8204-58BA-80BE-9324A344E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C37F17-9564-E74F-0839-2F67E82B2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746624-0033-0644-2FAA-7C43BC2440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76BAAF-844E-CF01-7D59-A19BA8F1BA1F}"/>
              </a:ext>
            </a:extLst>
          </p:cNvPr>
          <p:cNvSpPr>
            <a:spLocks noGrp="1"/>
          </p:cNvSpPr>
          <p:nvPr>
            <p:ph type="dt" sz="half" idx="10"/>
          </p:nvPr>
        </p:nvSpPr>
        <p:spPr/>
        <p:txBody>
          <a:bodyPr/>
          <a:lstStyle/>
          <a:p>
            <a:fld id="{611210C6-1DF1-444E-9362-8E3363F795BB}" type="datetimeFigureOut">
              <a:rPr lang="en-US" smtClean="0"/>
              <a:t>10/16/2023</a:t>
            </a:fld>
            <a:endParaRPr lang="en-US"/>
          </a:p>
        </p:txBody>
      </p:sp>
      <p:sp>
        <p:nvSpPr>
          <p:cNvPr id="6" name="Footer Placeholder 5">
            <a:extLst>
              <a:ext uri="{FF2B5EF4-FFF2-40B4-BE49-F238E27FC236}">
                <a16:creationId xmlns:a16="http://schemas.microsoft.com/office/drawing/2014/main" id="{8D12BC0B-3EE5-9109-0AF6-16DEAF0FE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B2D03A-E1D7-7FCB-1D14-B62BDB47DA91}"/>
              </a:ext>
            </a:extLst>
          </p:cNvPr>
          <p:cNvSpPr>
            <a:spLocks noGrp="1"/>
          </p:cNvSpPr>
          <p:nvPr>
            <p:ph type="sldNum" sz="quarter" idx="12"/>
          </p:nvPr>
        </p:nvSpPr>
        <p:spPr/>
        <p:txBody>
          <a:bodyPr/>
          <a:lstStyle/>
          <a:p>
            <a:fld id="{9DFE0F1E-D445-47F1-AC46-24462A54207F}" type="slidenum">
              <a:rPr lang="en-US" smtClean="0"/>
              <a:t>‹#›</a:t>
            </a:fld>
            <a:endParaRPr lang="en-US"/>
          </a:p>
        </p:txBody>
      </p:sp>
    </p:spTree>
    <p:extLst>
      <p:ext uri="{BB962C8B-B14F-4D97-AF65-F5344CB8AC3E}">
        <p14:creationId xmlns:p14="http://schemas.microsoft.com/office/powerpoint/2010/main" val="42123905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tx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3356327" y="1747922"/>
            <a:ext cx="8098823" cy="4239606"/>
            <a:chOff x="485715" y="2313646"/>
            <a:chExt cx="6585638" cy="5387113"/>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2917089" y="-117728"/>
              <a:ext cx="1722890" cy="6585638"/>
              <a:chOff x="1054474" y="1843086"/>
              <a:chExt cx="3062916" cy="3871859"/>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3871859"/>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2917089" y="1714384"/>
              <a:ext cx="1722890" cy="6585638"/>
              <a:chOff x="1054474" y="1843086"/>
              <a:chExt cx="3062916" cy="3871859"/>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3871859"/>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2917089" y="3546495"/>
              <a:ext cx="1722890" cy="6585638"/>
              <a:chOff x="1054474" y="1843086"/>
              <a:chExt cx="3062916" cy="3871859"/>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6" y="1843086"/>
                <a:ext cx="3062914" cy="3871859"/>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3706635" y="2168890"/>
            <a:ext cx="7609737"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3706635" y="3626300"/>
            <a:ext cx="7609736"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3696696" y="5067107"/>
            <a:ext cx="7609736"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2557850"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2515682"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2515682"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3710020" y="1821645"/>
            <a:ext cx="7605954"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3706635" y="3307586"/>
            <a:ext cx="7609737"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3706635" y="4753816"/>
            <a:ext cx="7609736"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Rectangle 39">
            <a:extLst>
              <a:ext uri="{FF2B5EF4-FFF2-40B4-BE49-F238E27FC236}">
                <a16:creationId xmlns:a16="http://schemas.microsoft.com/office/drawing/2014/main" id="{4C5923B6-E31D-851A-9028-1A8B189AEDE0}"/>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Title 1">
            <a:extLst>
              <a:ext uri="{FF2B5EF4-FFF2-40B4-BE49-F238E27FC236}">
                <a16:creationId xmlns:a16="http://schemas.microsoft.com/office/drawing/2014/main" id="{288844E0-18B5-2285-2AE8-69189864C7AF}"/>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42" name="Picture 41" descr="Microsoft logo">
            <a:extLst>
              <a:ext uri="{FF2B5EF4-FFF2-40B4-BE49-F238E27FC236}">
                <a16:creationId xmlns:a16="http://schemas.microsoft.com/office/drawing/2014/main" id="{BD0742DE-348B-4C52-6826-59787DB5D6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43" name="Title 1">
            <a:extLst>
              <a:ext uri="{FF2B5EF4-FFF2-40B4-BE49-F238E27FC236}">
                <a16:creationId xmlns:a16="http://schemas.microsoft.com/office/drawing/2014/main" id="{20DA7F2B-8AC0-3E49-52D3-798A847990F7}"/>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44" name="Straight Connector 43">
            <a:extLst>
              <a:ext uri="{FF2B5EF4-FFF2-40B4-BE49-F238E27FC236}">
                <a16:creationId xmlns:a16="http://schemas.microsoft.com/office/drawing/2014/main" id="{D7A24800-3744-67B4-B527-B0956788253A}"/>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2083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3356327" y="1747922"/>
            <a:ext cx="8098823" cy="4239606"/>
            <a:chOff x="485715" y="2313646"/>
            <a:chExt cx="6585638" cy="5387113"/>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2917089" y="-117728"/>
              <a:ext cx="1722890" cy="6585638"/>
              <a:chOff x="1054474" y="1843086"/>
              <a:chExt cx="3062916" cy="3871859"/>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3871859"/>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2917089" y="1714384"/>
              <a:ext cx="1722890" cy="6585638"/>
              <a:chOff x="1054474" y="1843086"/>
              <a:chExt cx="3062916" cy="3871859"/>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3871859"/>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2917089" y="3546495"/>
              <a:ext cx="1722890" cy="6585638"/>
              <a:chOff x="1054474" y="1843086"/>
              <a:chExt cx="3062916" cy="3871859"/>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6" y="1843086"/>
                <a:ext cx="3062914" cy="3871859"/>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3706635" y="2168890"/>
            <a:ext cx="7609737"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3706635" y="3626300"/>
            <a:ext cx="7609736"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3696696" y="5067107"/>
            <a:ext cx="7609736"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2557850"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2515682"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2515682"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3710020" y="1821645"/>
            <a:ext cx="7605954"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3706635" y="3307586"/>
            <a:ext cx="7609737"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3706635" y="4753816"/>
            <a:ext cx="7609736"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Rectangle 39">
            <a:extLst>
              <a:ext uri="{FF2B5EF4-FFF2-40B4-BE49-F238E27FC236}">
                <a16:creationId xmlns:a16="http://schemas.microsoft.com/office/drawing/2014/main" id="{4C5923B6-E31D-851A-9028-1A8B189AEDE0}"/>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Title 1">
            <a:extLst>
              <a:ext uri="{FF2B5EF4-FFF2-40B4-BE49-F238E27FC236}">
                <a16:creationId xmlns:a16="http://schemas.microsoft.com/office/drawing/2014/main" id="{288844E0-18B5-2285-2AE8-69189864C7AF}"/>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42" name="Picture 41" descr="Microsoft logo">
            <a:extLst>
              <a:ext uri="{FF2B5EF4-FFF2-40B4-BE49-F238E27FC236}">
                <a16:creationId xmlns:a16="http://schemas.microsoft.com/office/drawing/2014/main" id="{BD0742DE-348B-4C52-6826-59787DB5D6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43" name="Title 1">
            <a:extLst>
              <a:ext uri="{FF2B5EF4-FFF2-40B4-BE49-F238E27FC236}">
                <a16:creationId xmlns:a16="http://schemas.microsoft.com/office/drawing/2014/main" id="{20DA7F2B-8AC0-3E49-52D3-798A847990F7}"/>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44" name="Straight Connector 43">
            <a:extLst>
              <a:ext uri="{FF2B5EF4-FFF2-40B4-BE49-F238E27FC236}">
                <a16:creationId xmlns:a16="http://schemas.microsoft.com/office/drawing/2014/main" id="{D7A24800-3744-67B4-B527-B0956788253A}"/>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91596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2170821" y="1747921"/>
            <a:ext cx="3843148" cy="4175801"/>
            <a:chOff x="485715" y="2313646"/>
            <a:chExt cx="3125094" cy="3555002"/>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186817" y="1612544"/>
              <a:ext cx="1722890" cy="3125094"/>
              <a:chOff x="1054474" y="1843086"/>
              <a:chExt cx="3062916" cy="1837320"/>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186817" y="3444656"/>
              <a:ext cx="1722890" cy="3125094"/>
              <a:chOff x="1054474" y="1843086"/>
              <a:chExt cx="3062916" cy="1837320"/>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2434630" y="2168890"/>
            <a:ext cx="3512085" cy="1501962"/>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2434630" y="4402899"/>
            <a:ext cx="3512085" cy="141480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921075"/>
            <a:ext cx="1419783" cy="2002646"/>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1419783" cy="2002646"/>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2438015"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2434630" y="4084185"/>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grpSp>
        <p:nvGrpSpPr>
          <p:cNvPr id="40" name="Group 39">
            <a:extLst>
              <a:ext uri="{FF2B5EF4-FFF2-40B4-BE49-F238E27FC236}">
                <a16:creationId xmlns:a16="http://schemas.microsoft.com/office/drawing/2014/main" id="{A112B2FA-A0C8-7ED7-4A44-0BDEC9477F49}"/>
              </a:ext>
            </a:extLst>
          </p:cNvPr>
          <p:cNvGrpSpPr/>
          <p:nvPr userDrawn="1"/>
        </p:nvGrpSpPr>
        <p:grpSpPr>
          <a:xfrm>
            <a:off x="7607794" y="1747921"/>
            <a:ext cx="3843148" cy="4175801"/>
            <a:chOff x="485715" y="2313646"/>
            <a:chExt cx="3125094" cy="3555002"/>
          </a:xfrm>
        </p:grpSpPr>
        <p:grpSp>
          <p:nvGrpSpPr>
            <p:cNvPr id="41" name="Group 40">
              <a:extLst>
                <a:ext uri="{FF2B5EF4-FFF2-40B4-BE49-F238E27FC236}">
                  <a16:creationId xmlns:a16="http://schemas.microsoft.com/office/drawing/2014/main" id="{3F09FACE-48DB-DBD8-BE76-D44EA2F210A9}"/>
                </a:ext>
              </a:extLst>
            </p:cNvPr>
            <p:cNvGrpSpPr/>
            <p:nvPr userDrawn="1"/>
          </p:nvGrpSpPr>
          <p:grpSpPr>
            <a:xfrm rot="16200000">
              <a:off x="1186817" y="1612544"/>
              <a:ext cx="1722890" cy="3125094"/>
              <a:chOff x="1054474" y="1843086"/>
              <a:chExt cx="3062916" cy="1837320"/>
            </a:xfrm>
            <a:solidFill>
              <a:srgbClr val="FFFFFF"/>
            </a:solidFill>
          </p:grpSpPr>
          <p:sp>
            <p:nvSpPr>
              <p:cNvPr id="48" name="Rectangle 47">
                <a:extLst>
                  <a:ext uri="{FF2B5EF4-FFF2-40B4-BE49-F238E27FC236}">
                    <a16:creationId xmlns:a16="http://schemas.microsoft.com/office/drawing/2014/main" id="{3B29F5DB-B5A3-742C-E07F-D5DF82DEF792}"/>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9" name="Rectangle 48">
                <a:extLst>
                  <a:ext uri="{FF2B5EF4-FFF2-40B4-BE49-F238E27FC236}">
                    <a16:creationId xmlns:a16="http://schemas.microsoft.com/office/drawing/2014/main" id="{D1BCC141-30EE-8C90-0D32-7C9B13BFB0D3}"/>
                  </a:ext>
                </a:extLst>
              </p:cNvPr>
              <p:cNvSpPr/>
              <p:nvPr userDrawn="1"/>
            </p:nvSpPr>
            <p:spPr>
              <a:xfrm>
                <a:off x="1054474" y="1843088"/>
                <a:ext cx="3062916" cy="83595"/>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2" name="Group 41">
              <a:extLst>
                <a:ext uri="{FF2B5EF4-FFF2-40B4-BE49-F238E27FC236}">
                  <a16:creationId xmlns:a16="http://schemas.microsoft.com/office/drawing/2014/main" id="{6AB11E31-4735-07CA-54E4-B910C3397190}"/>
                </a:ext>
              </a:extLst>
            </p:cNvPr>
            <p:cNvGrpSpPr/>
            <p:nvPr userDrawn="1"/>
          </p:nvGrpSpPr>
          <p:grpSpPr>
            <a:xfrm rot="16200000">
              <a:off x="1186817" y="3444656"/>
              <a:ext cx="1722890" cy="3125094"/>
              <a:chOff x="1054474" y="1843086"/>
              <a:chExt cx="3062916" cy="1837320"/>
            </a:xfrm>
            <a:solidFill>
              <a:srgbClr val="FFFFFF"/>
            </a:solidFill>
          </p:grpSpPr>
          <p:sp>
            <p:nvSpPr>
              <p:cNvPr id="46" name="Rectangle 45">
                <a:extLst>
                  <a:ext uri="{FF2B5EF4-FFF2-40B4-BE49-F238E27FC236}">
                    <a16:creationId xmlns:a16="http://schemas.microsoft.com/office/drawing/2014/main" id="{0D7C2CE1-96B0-A6F2-1C9A-05E9438E26D5}"/>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4042A0D7-CD2B-CD26-A701-B56D600AA291}"/>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50" name="Text Placeholder 3">
            <a:extLst>
              <a:ext uri="{FF2B5EF4-FFF2-40B4-BE49-F238E27FC236}">
                <a16:creationId xmlns:a16="http://schemas.microsoft.com/office/drawing/2014/main" id="{7D392507-7835-1021-1F4D-C1735F861AC8}"/>
              </a:ext>
            </a:extLst>
          </p:cNvPr>
          <p:cNvSpPr>
            <a:spLocks noGrp="1"/>
          </p:cNvSpPr>
          <p:nvPr>
            <p:ph type="body" sz="quarter" idx="35"/>
          </p:nvPr>
        </p:nvSpPr>
        <p:spPr>
          <a:xfrm>
            <a:off x="7871603" y="2168890"/>
            <a:ext cx="3512085" cy="1501962"/>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1" name="Text Placeholder 3">
            <a:extLst>
              <a:ext uri="{FF2B5EF4-FFF2-40B4-BE49-F238E27FC236}">
                <a16:creationId xmlns:a16="http://schemas.microsoft.com/office/drawing/2014/main" id="{9175BA11-D6CB-B92B-2172-80FD63F7F7EE}"/>
              </a:ext>
            </a:extLst>
          </p:cNvPr>
          <p:cNvSpPr>
            <a:spLocks noGrp="1"/>
          </p:cNvSpPr>
          <p:nvPr>
            <p:ph type="body" sz="quarter" idx="36"/>
          </p:nvPr>
        </p:nvSpPr>
        <p:spPr>
          <a:xfrm>
            <a:off x="7871603" y="4402899"/>
            <a:ext cx="3512085" cy="141480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4" name="Picture Placeholder 38">
            <a:extLst>
              <a:ext uri="{FF2B5EF4-FFF2-40B4-BE49-F238E27FC236}">
                <a16:creationId xmlns:a16="http://schemas.microsoft.com/office/drawing/2014/main" id="{27A72CDC-6678-B9EC-39C5-80E3F8465038}"/>
              </a:ext>
            </a:extLst>
          </p:cNvPr>
          <p:cNvSpPr>
            <a:spLocks noGrp="1"/>
          </p:cNvSpPr>
          <p:nvPr>
            <p:ph type="pic" sz="quarter" idx="39"/>
          </p:nvPr>
        </p:nvSpPr>
        <p:spPr>
          <a:xfrm>
            <a:off x="6151856" y="3921075"/>
            <a:ext cx="1419783" cy="2002646"/>
          </a:xfrm>
        </p:spPr>
        <p:txBody>
          <a:bodyPr/>
          <a:lstStyle>
            <a:lvl1pPr>
              <a:defRPr sz="1500"/>
            </a:lvl1pPr>
          </a:lstStyle>
          <a:p>
            <a:endParaRPr lang="en-US"/>
          </a:p>
        </p:txBody>
      </p:sp>
      <p:sp>
        <p:nvSpPr>
          <p:cNvPr id="55" name="Picture Placeholder 38">
            <a:extLst>
              <a:ext uri="{FF2B5EF4-FFF2-40B4-BE49-F238E27FC236}">
                <a16:creationId xmlns:a16="http://schemas.microsoft.com/office/drawing/2014/main" id="{3E3BAB93-13E4-0599-A463-2618D6A84AB4}"/>
              </a:ext>
            </a:extLst>
          </p:cNvPr>
          <p:cNvSpPr>
            <a:spLocks noGrp="1"/>
          </p:cNvSpPr>
          <p:nvPr>
            <p:ph type="pic" sz="quarter" idx="40"/>
          </p:nvPr>
        </p:nvSpPr>
        <p:spPr>
          <a:xfrm>
            <a:off x="6151856" y="1775955"/>
            <a:ext cx="1419783" cy="2002646"/>
          </a:xfrm>
        </p:spPr>
        <p:txBody>
          <a:bodyPr/>
          <a:lstStyle>
            <a:lvl1pPr>
              <a:defRPr sz="1500"/>
            </a:lvl1pPr>
          </a:lstStyle>
          <a:p>
            <a:endParaRPr lang="en-US"/>
          </a:p>
        </p:txBody>
      </p:sp>
      <p:sp>
        <p:nvSpPr>
          <p:cNvPr id="56" name="Text Placeholder 13">
            <a:extLst>
              <a:ext uri="{FF2B5EF4-FFF2-40B4-BE49-F238E27FC236}">
                <a16:creationId xmlns:a16="http://schemas.microsoft.com/office/drawing/2014/main" id="{E1F63320-F165-F3FD-C77D-652F55876E2B}"/>
              </a:ext>
            </a:extLst>
          </p:cNvPr>
          <p:cNvSpPr>
            <a:spLocks noGrp="1"/>
          </p:cNvSpPr>
          <p:nvPr>
            <p:ph type="body" sz="quarter" idx="41"/>
          </p:nvPr>
        </p:nvSpPr>
        <p:spPr>
          <a:xfrm>
            <a:off x="7874988"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7" name="Text Placeholder 13">
            <a:extLst>
              <a:ext uri="{FF2B5EF4-FFF2-40B4-BE49-F238E27FC236}">
                <a16:creationId xmlns:a16="http://schemas.microsoft.com/office/drawing/2014/main" id="{0C9B52DE-F39C-F794-39FB-3AA8906AC14B}"/>
              </a:ext>
            </a:extLst>
          </p:cNvPr>
          <p:cNvSpPr>
            <a:spLocks noGrp="1"/>
          </p:cNvSpPr>
          <p:nvPr>
            <p:ph type="body" sz="quarter" idx="42"/>
          </p:nvPr>
        </p:nvSpPr>
        <p:spPr>
          <a:xfrm>
            <a:off x="7871603" y="4084185"/>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96690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2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tx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2170821" y="1747921"/>
            <a:ext cx="3843148" cy="4175801"/>
            <a:chOff x="485715" y="2313646"/>
            <a:chExt cx="3125094" cy="3555002"/>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186817" y="1612544"/>
              <a:ext cx="1722890" cy="3125094"/>
              <a:chOff x="1054474" y="1843086"/>
              <a:chExt cx="3062916" cy="1837320"/>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186817" y="3444656"/>
              <a:ext cx="1722890" cy="3125094"/>
              <a:chOff x="1054474" y="1843086"/>
              <a:chExt cx="3062916" cy="1837320"/>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2434630" y="2168890"/>
            <a:ext cx="3512085" cy="1501962"/>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2434630" y="4402899"/>
            <a:ext cx="3512085" cy="141480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921075"/>
            <a:ext cx="1419783" cy="2002646"/>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1419783" cy="2002646"/>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2438015"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2434630" y="4084185"/>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grpSp>
        <p:nvGrpSpPr>
          <p:cNvPr id="40" name="Group 39">
            <a:extLst>
              <a:ext uri="{FF2B5EF4-FFF2-40B4-BE49-F238E27FC236}">
                <a16:creationId xmlns:a16="http://schemas.microsoft.com/office/drawing/2014/main" id="{A112B2FA-A0C8-7ED7-4A44-0BDEC9477F49}"/>
              </a:ext>
            </a:extLst>
          </p:cNvPr>
          <p:cNvGrpSpPr/>
          <p:nvPr userDrawn="1"/>
        </p:nvGrpSpPr>
        <p:grpSpPr>
          <a:xfrm>
            <a:off x="7607794" y="1747921"/>
            <a:ext cx="3843148" cy="4175801"/>
            <a:chOff x="485715" y="2313646"/>
            <a:chExt cx="3125094" cy="3555002"/>
          </a:xfrm>
        </p:grpSpPr>
        <p:grpSp>
          <p:nvGrpSpPr>
            <p:cNvPr id="41" name="Group 40">
              <a:extLst>
                <a:ext uri="{FF2B5EF4-FFF2-40B4-BE49-F238E27FC236}">
                  <a16:creationId xmlns:a16="http://schemas.microsoft.com/office/drawing/2014/main" id="{3F09FACE-48DB-DBD8-BE76-D44EA2F210A9}"/>
                </a:ext>
              </a:extLst>
            </p:cNvPr>
            <p:cNvGrpSpPr/>
            <p:nvPr userDrawn="1"/>
          </p:nvGrpSpPr>
          <p:grpSpPr>
            <a:xfrm rot="16200000">
              <a:off x="1186817" y="1612544"/>
              <a:ext cx="1722890" cy="3125094"/>
              <a:chOff x="1054474" y="1843086"/>
              <a:chExt cx="3062916" cy="1837320"/>
            </a:xfrm>
            <a:solidFill>
              <a:srgbClr val="FFFFFF"/>
            </a:solidFill>
          </p:grpSpPr>
          <p:sp>
            <p:nvSpPr>
              <p:cNvPr id="48" name="Rectangle 47">
                <a:extLst>
                  <a:ext uri="{FF2B5EF4-FFF2-40B4-BE49-F238E27FC236}">
                    <a16:creationId xmlns:a16="http://schemas.microsoft.com/office/drawing/2014/main" id="{3B29F5DB-B5A3-742C-E07F-D5DF82DEF792}"/>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9" name="Rectangle 48">
                <a:extLst>
                  <a:ext uri="{FF2B5EF4-FFF2-40B4-BE49-F238E27FC236}">
                    <a16:creationId xmlns:a16="http://schemas.microsoft.com/office/drawing/2014/main" id="{D1BCC141-30EE-8C90-0D32-7C9B13BFB0D3}"/>
                  </a:ext>
                </a:extLst>
              </p:cNvPr>
              <p:cNvSpPr/>
              <p:nvPr userDrawn="1"/>
            </p:nvSpPr>
            <p:spPr>
              <a:xfrm>
                <a:off x="1054474" y="1843088"/>
                <a:ext cx="3062916" cy="83595"/>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2" name="Group 41">
              <a:extLst>
                <a:ext uri="{FF2B5EF4-FFF2-40B4-BE49-F238E27FC236}">
                  <a16:creationId xmlns:a16="http://schemas.microsoft.com/office/drawing/2014/main" id="{6AB11E31-4735-07CA-54E4-B910C3397190}"/>
                </a:ext>
              </a:extLst>
            </p:cNvPr>
            <p:cNvGrpSpPr/>
            <p:nvPr userDrawn="1"/>
          </p:nvGrpSpPr>
          <p:grpSpPr>
            <a:xfrm rot="16200000">
              <a:off x="1186817" y="3444656"/>
              <a:ext cx="1722890" cy="3125094"/>
              <a:chOff x="1054474" y="1843086"/>
              <a:chExt cx="3062916" cy="1837320"/>
            </a:xfrm>
            <a:solidFill>
              <a:srgbClr val="FFFFFF"/>
            </a:solidFill>
          </p:grpSpPr>
          <p:sp>
            <p:nvSpPr>
              <p:cNvPr id="46" name="Rectangle 45">
                <a:extLst>
                  <a:ext uri="{FF2B5EF4-FFF2-40B4-BE49-F238E27FC236}">
                    <a16:creationId xmlns:a16="http://schemas.microsoft.com/office/drawing/2014/main" id="{0D7C2CE1-96B0-A6F2-1C9A-05E9438E26D5}"/>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4042A0D7-CD2B-CD26-A701-B56D600AA291}"/>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50" name="Text Placeholder 3">
            <a:extLst>
              <a:ext uri="{FF2B5EF4-FFF2-40B4-BE49-F238E27FC236}">
                <a16:creationId xmlns:a16="http://schemas.microsoft.com/office/drawing/2014/main" id="{7D392507-7835-1021-1F4D-C1735F861AC8}"/>
              </a:ext>
            </a:extLst>
          </p:cNvPr>
          <p:cNvSpPr>
            <a:spLocks noGrp="1"/>
          </p:cNvSpPr>
          <p:nvPr>
            <p:ph type="body" sz="quarter" idx="35"/>
          </p:nvPr>
        </p:nvSpPr>
        <p:spPr>
          <a:xfrm>
            <a:off x="7871603" y="2168890"/>
            <a:ext cx="3512085" cy="1501962"/>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1" name="Text Placeholder 3">
            <a:extLst>
              <a:ext uri="{FF2B5EF4-FFF2-40B4-BE49-F238E27FC236}">
                <a16:creationId xmlns:a16="http://schemas.microsoft.com/office/drawing/2014/main" id="{9175BA11-D6CB-B92B-2172-80FD63F7F7EE}"/>
              </a:ext>
            </a:extLst>
          </p:cNvPr>
          <p:cNvSpPr>
            <a:spLocks noGrp="1"/>
          </p:cNvSpPr>
          <p:nvPr>
            <p:ph type="body" sz="quarter" idx="36"/>
          </p:nvPr>
        </p:nvSpPr>
        <p:spPr>
          <a:xfrm>
            <a:off x="7871603" y="4402899"/>
            <a:ext cx="3512085" cy="141480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4" name="Picture Placeholder 38">
            <a:extLst>
              <a:ext uri="{FF2B5EF4-FFF2-40B4-BE49-F238E27FC236}">
                <a16:creationId xmlns:a16="http://schemas.microsoft.com/office/drawing/2014/main" id="{27A72CDC-6678-B9EC-39C5-80E3F8465038}"/>
              </a:ext>
            </a:extLst>
          </p:cNvPr>
          <p:cNvSpPr>
            <a:spLocks noGrp="1"/>
          </p:cNvSpPr>
          <p:nvPr>
            <p:ph type="pic" sz="quarter" idx="39"/>
          </p:nvPr>
        </p:nvSpPr>
        <p:spPr>
          <a:xfrm>
            <a:off x="6151856" y="3921075"/>
            <a:ext cx="1419783" cy="2002646"/>
          </a:xfrm>
        </p:spPr>
        <p:txBody>
          <a:bodyPr/>
          <a:lstStyle>
            <a:lvl1pPr>
              <a:defRPr sz="1500"/>
            </a:lvl1pPr>
          </a:lstStyle>
          <a:p>
            <a:endParaRPr lang="en-US"/>
          </a:p>
        </p:txBody>
      </p:sp>
      <p:sp>
        <p:nvSpPr>
          <p:cNvPr id="55" name="Picture Placeholder 38">
            <a:extLst>
              <a:ext uri="{FF2B5EF4-FFF2-40B4-BE49-F238E27FC236}">
                <a16:creationId xmlns:a16="http://schemas.microsoft.com/office/drawing/2014/main" id="{3E3BAB93-13E4-0599-A463-2618D6A84AB4}"/>
              </a:ext>
            </a:extLst>
          </p:cNvPr>
          <p:cNvSpPr>
            <a:spLocks noGrp="1"/>
          </p:cNvSpPr>
          <p:nvPr>
            <p:ph type="pic" sz="quarter" idx="40"/>
          </p:nvPr>
        </p:nvSpPr>
        <p:spPr>
          <a:xfrm>
            <a:off x="6151856" y="1775955"/>
            <a:ext cx="1419783" cy="2002646"/>
          </a:xfrm>
        </p:spPr>
        <p:txBody>
          <a:bodyPr/>
          <a:lstStyle>
            <a:lvl1pPr>
              <a:defRPr sz="1500"/>
            </a:lvl1pPr>
          </a:lstStyle>
          <a:p>
            <a:endParaRPr lang="en-US"/>
          </a:p>
        </p:txBody>
      </p:sp>
      <p:sp>
        <p:nvSpPr>
          <p:cNvPr id="56" name="Text Placeholder 13">
            <a:extLst>
              <a:ext uri="{FF2B5EF4-FFF2-40B4-BE49-F238E27FC236}">
                <a16:creationId xmlns:a16="http://schemas.microsoft.com/office/drawing/2014/main" id="{E1F63320-F165-F3FD-C77D-652F55876E2B}"/>
              </a:ext>
            </a:extLst>
          </p:cNvPr>
          <p:cNvSpPr>
            <a:spLocks noGrp="1"/>
          </p:cNvSpPr>
          <p:nvPr>
            <p:ph type="body" sz="quarter" idx="41"/>
          </p:nvPr>
        </p:nvSpPr>
        <p:spPr>
          <a:xfrm>
            <a:off x="7874988"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7" name="Text Placeholder 13">
            <a:extLst>
              <a:ext uri="{FF2B5EF4-FFF2-40B4-BE49-F238E27FC236}">
                <a16:creationId xmlns:a16="http://schemas.microsoft.com/office/drawing/2014/main" id="{0C9B52DE-F39C-F794-39FB-3AA8906AC14B}"/>
              </a:ext>
            </a:extLst>
          </p:cNvPr>
          <p:cNvSpPr>
            <a:spLocks noGrp="1"/>
          </p:cNvSpPr>
          <p:nvPr>
            <p:ph type="body" sz="quarter" idx="42"/>
          </p:nvPr>
        </p:nvSpPr>
        <p:spPr>
          <a:xfrm>
            <a:off x="7871603" y="4084185"/>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31591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3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2170821" y="1747921"/>
            <a:ext cx="3843148" cy="4175801"/>
            <a:chOff x="485715" y="2313646"/>
            <a:chExt cx="3125094" cy="3555002"/>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186817" y="1612544"/>
              <a:ext cx="1722890" cy="3125094"/>
              <a:chOff x="1054474" y="1843086"/>
              <a:chExt cx="3062916" cy="1837320"/>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186817" y="3444656"/>
              <a:ext cx="1722890" cy="3125094"/>
              <a:chOff x="1054474" y="1843086"/>
              <a:chExt cx="3062916" cy="1837320"/>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2434630" y="2168890"/>
            <a:ext cx="3512085" cy="1501962"/>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2434630" y="4402899"/>
            <a:ext cx="3512085" cy="141480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921075"/>
            <a:ext cx="1419783" cy="2002646"/>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1419783" cy="2002646"/>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2438015"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2434630" y="4084185"/>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grpSp>
        <p:nvGrpSpPr>
          <p:cNvPr id="40" name="Group 39">
            <a:extLst>
              <a:ext uri="{FF2B5EF4-FFF2-40B4-BE49-F238E27FC236}">
                <a16:creationId xmlns:a16="http://schemas.microsoft.com/office/drawing/2014/main" id="{A112B2FA-A0C8-7ED7-4A44-0BDEC9477F49}"/>
              </a:ext>
            </a:extLst>
          </p:cNvPr>
          <p:cNvGrpSpPr/>
          <p:nvPr userDrawn="1"/>
        </p:nvGrpSpPr>
        <p:grpSpPr>
          <a:xfrm>
            <a:off x="7607794" y="1747921"/>
            <a:ext cx="3843148" cy="4175801"/>
            <a:chOff x="485715" y="2313646"/>
            <a:chExt cx="3125094" cy="3555002"/>
          </a:xfrm>
        </p:grpSpPr>
        <p:grpSp>
          <p:nvGrpSpPr>
            <p:cNvPr id="41" name="Group 40">
              <a:extLst>
                <a:ext uri="{FF2B5EF4-FFF2-40B4-BE49-F238E27FC236}">
                  <a16:creationId xmlns:a16="http://schemas.microsoft.com/office/drawing/2014/main" id="{3F09FACE-48DB-DBD8-BE76-D44EA2F210A9}"/>
                </a:ext>
              </a:extLst>
            </p:cNvPr>
            <p:cNvGrpSpPr/>
            <p:nvPr userDrawn="1"/>
          </p:nvGrpSpPr>
          <p:grpSpPr>
            <a:xfrm rot="16200000">
              <a:off x="1186817" y="1612544"/>
              <a:ext cx="1722890" cy="3125094"/>
              <a:chOff x="1054474" y="1843086"/>
              <a:chExt cx="3062916" cy="1837320"/>
            </a:xfrm>
            <a:solidFill>
              <a:srgbClr val="FFFFFF"/>
            </a:solidFill>
          </p:grpSpPr>
          <p:sp>
            <p:nvSpPr>
              <p:cNvPr id="48" name="Rectangle 47">
                <a:extLst>
                  <a:ext uri="{FF2B5EF4-FFF2-40B4-BE49-F238E27FC236}">
                    <a16:creationId xmlns:a16="http://schemas.microsoft.com/office/drawing/2014/main" id="{3B29F5DB-B5A3-742C-E07F-D5DF82DEF792}"/>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9" name="Rectangle 48">
                <a:extLst>
                  <a:ext uri="{FF2B5EF4-FFF2-40B4-BE49-F238E27FC236}">
                    <a16:creationId xmlns:a16="http://schemas.microsoft.com/office/drawing/2014/main" id="{D1BCC141-30EE-8C90-0D32-7C9B13BFB0D3}"/>
                  </a:ext>
                </a:extLst>
              </p:cNvPr>
              <p:cNvSpPr/>
              <p:nvPr userDrawn="1"/>
            </p:nvSpPr>
            <p:spPr>
              <a:xfrm>
                <a:off x="1054474" y="1843088"/>
                <a:ext cx="3062916" cy="83595"/>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2" name="Group 41">
              <a:extLst>
                <a:ext uri="{FF2B5EF4-FFF2-40B4-BE49-F238E27FC236}">
                  <a16:creationId xmlns:a16="http://schemas.microsoft.com/office/drawing/2014/main" id="{6AB11E31-4735-07CA-54E4-B910C3397190}"/>
                </a:ext>
              </a:extLst>
            </p:cNvPr>
            <p:cNvGrpSpPr/>
            <p:nvPr userDrawn="1"/>
          </p:nvGrpSpPr>
          <p:grpSpPr>
            <a:xfrm rot="16200000">
              <a:off x="1186817" y="3444656"/>
              <a:ext cx="1722890" cy="3125094"/>
              <a:chOff x="1054474" y="1843086"/>
              <a:chExt cx="3062916" cy="1837320"/>
            </a:xfrm>
            <a:solidFill>
              <a:srgbClr val="FFFFFF"/>
            </a:solidFill>
          </p:grpSpPr>
          <p:sp>
            <p:nvSpPr>
              <p:cNvPr id="46" name="Rectangle 45">
                <a:extLst>
                  <a:ext uri="{FF2B5EF4-FFF2-40B4-BE49-F238E27FC236}">
                    <a16:creationId xmlns:a16="http://schemas.microsoft.com/office/drawing/2014/main" id="{0D7C2CE1-96B0-A6F2-1C9A-05E9438E26D5}"/>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4042A0D7-CD2B-CD26-A701-B56D600AA291}"/>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50" name="Text Placeholder 3">
            <a:extLst>
              <a:ext uri="{FF2B5EF4-FFF2-40B4-BE49-F238E27FC236}">
                <a16:creationId xmlns:a16="http://schemas.microsoft.com/office/drawing/2014/main" id="{7D392507-7835-1021-1F4D-C1735F861AC8}"/>
              </a:ext>
            </a:extLst>
          </p:cNvPr>
          <p:cNvSpPr>
            <a:spLocks noGrp="1"/>
          </p:cNvSpPr>
          <p:nvPr>
            <p:ph type="body" sz="quarter" idx="35"/>
          </p:nvPr>
        </p:nvSpPr>
        <p:spPr>
          <a:xfrm>
            <a:off x="7871603" y="2168890"/>
            <a:ext cx="3512085" cy="1501962"/>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1" name="Text Placeholder 3">
            <a:extLst>
              <a:ext uri="{FF2B5EF4-FFF2-40B4-BE49-F238E27FC236}">
                <a16:creationId xmlns:a16="http://schemas.microsoft.com/office/drawing/2014/main" id="{9175BA11-D6CB-B92B-2172-80FD63F7F7EE}"/>
              </a:ext>
            </a:extLst>
          </p:cNvPr>
          <p:cNvSpPr>
            <a:spLocks noGrp="1"/>
          </p:cNvSpPr>
          <p:nvPr>
            <p:ph type="body" sz="quarter" idx="36"/>
          </p:nvPr>
        </p:nvSpPr>
        <p:spPr>
          <a:xfrm>
            <a:off x="7871603" y="4402899"/>
            <a:ext cx="3512085" cy="141480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4" name="Picture Placeholder 38">
            <a:extLst>
              <a:ext uri="{FF2B5EF4-FFF2-40B4-BE49-F238E27FC236}">
                <a16:creationId xmlns:a16="http://schemas.microsoft.com/office/drawing/2014/main" id="{27A72CDC-6678-B9EC-39C5-80E3F8465038}"/>
              </a:ext>
            </a:extLst>
          </p:cNvPr>
          <p:cNvSpPr>
            <a:spLocks noGrp="1"/>
          </p:cNvSpPr>
          <p:nvPr>
            <p:ph type="pic" sz="quarter" idx="39"/>
          </p:nvPr>
        </p:nvSpPr>
        <p:spPr>
          <a:xfrm>
            <a:off x="6151856" y="3921075"/>
            <a:ext cx="1419783" cy="2002646"/>
          </a:xfrm>
        </p:spPr>
        <p:txBody>
          <a:bodyPr/>
          <a:lstStyle>
            <a:lvl1pPr>
              <a:defRPr sz="1500"/>
            </a:lvl1pPr>
          </a:lstStyle>
          <a:p>
            <a:endParaRPr lang="en-US"/>
          </a:p>
        </p:txBody>
      </p:sp>
      <p:sp>
        <p:nvSpPr>
          <p:cNvPr id="55" name="Picture Placeholder 38">
            <a:extLst>
              <a:ext uri="{FF2B5EF4-FFF2-40B4-BE49-F238E27FC236}">
                <a16:creationId xmlns:a16="http://schemas.microsoft.com/office/drawing/2014/main" id="{3E3BAB93-13E4-0599-A463-2618D6A84AB4}"/>
              </a:ext>
            </a:extLst>
          </p:cNvPr>
          <p:cNvSpPr>
            <a:spLocks noGrp="1"/>
          </p:cNvSpPr>
          <p:nvPr>
            <p:ph type="pic" sz="quarter" idx="40"/>
          </p:nvPr>
        </p:nvSpPr>
        <p:spPr>
          <a:xfrm>
            <a:off x="6151856" y="1775955"/>
            <a:ext cx="1419783" cy="2002646"/>
          </a:xfrm>
        </p:spPr>
        <p:txBody>
          <a:bodyPr/>
          <a:lstStyle>
            <a:lvl1pPr>
              <a:defRPr sz="1500"/>
            </a:lvl1pPr>
          </a:lstStyle>
          <a:p>
            <a:endParaRPr lang="en-US"/>
          </a:p>
        </p:txBody>
      </p:sp>
      <p:sp>
        <p:nvSpPr>
          <p:cNvPr id="56" name="Text Placeholder 13">
            <a:extLst>
              <a:ext uri="{FF2B5EF4-FFF2-40B4-BE49-F238E27FC236}">
                <a16:creationId xmlns:a16="http://schemas.microsoft.com/office/drawing/2014/main" id="{E1F63320-F165-F3FD-C77D-652F55876E2B}"/>
              </a:ext>
            </a:extLst>
          </p:cNvPr>
          <p:cNvSpPr>
            <a:spLocks noGrp="1"/>
          </p:cNvSpPr>
          <p:nvPr>
            <p:ph type="body" sz="quarter" idx="41"/>
          </p:nvPr>
        </p:nvSpPr>
        <p:spPr>
          <a:xfrm>
            <a:off x="7874988"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7" name="Text Placeholder 13">
            <a:extLst>
              <a:ext uri="{FF2B5EF4-FFF2-40B4-BE49-F238E27FC236}">
                <a16:creationId xmlns:a16="http://schemas.microsoft.com/office/drawing/2014/main" id="{0C9B52DE-F39C-F794-39FB-3AA8906AC14B}"/>
              </a:ext>
            </a:extLst>
          </p:cNvPr>
          <p:cNvSpPr>
            <a:spLocks noGrp="1"/>
          </p:cNvSpPr>
          <p:nvPr>
            <p:ph type="body" sz="quarter" idx="42"/>
          </p:nvPr>
        </p:nvSpPr>
        <p:spPr>
          <a:xfrm>
            <a:off x="7871603" y="4084185"/>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729130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1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2170821" y="1747922"/>
            <a:ext cx="3843148" cy="4239606"/>
            <a:chOff x="485715" y="2313646"/>
            <a:chExt cx="3125094" cy="5387113"/>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186817" y="1612544"/>
              <a:ext cx="1722890" cy="3125094"/>
              <a:chOff x="1054474" y="1843086"/>
              <a:chExt cx="3062916" cy="1837320"/>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186817" y="3444656"/>
              <a:ext cx="1722890" cy="3125094"/>
              <a:chOff x="1054474" y="1843086"/>
              <a:chExt cx="3062916" cy="1837320"/>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1186817" y="5276767"/>
              <a:ext cx="1722890" cy="3125094"/>
              <a:chOff x="1054474" y="1843086"/>
              <a:chExt cx="3062916" cy="1837320"/>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2434630" y="2168890"/>
            <a:ext cx="3512085"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2434630" y="3626300"/>
            <a:ext cx="3512085"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2424691" y="5067107"/>
            <a:ext cx="3512085"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1443581"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1419783"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1419783"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2438015"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2434630" y="3307586"/>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2434630" y="4753816"/>
            <a:ext cx="3512085"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grpSp>
        <p:nvGrpSpPr>
          <p:cNvPr id="40" name="Group 39">
            <a:extLst>
              <a:ext uri="{FF2B5EF4-FFF2-40B4-BE49-F238E27FC236}">
                <a16:creationId xmlns:a16="http://schemas.microsoft.com/office/drawing/2014/main" id="{A112B2FA-A0C8-7ED7-4A44-0BDEC9477F49}"/>
              </a:ext>
            </a:extLst>
          </p:cNvPr>
          <p:cNvGrpSpPr/>
          <p:nvPr userDrawn="1"/>
        </p:nvGrpSpPr>
        <p:grpSpPr>
          <a:xfrm>
            <a:off x="7607794" y="1747922"/>
            <a:ext cx="3843148" cy="4239606"/>
            <a:chOff x="485715" y="2313646"/>
            <a:chExt cx="3125094" cy="5387113"/>
          </a:xfrm>
        </p:grpSpPr>
        <p:grpSp>
          <p:nvGrpSpPr>
            <p:cNvPr id="41" name="Group 40">
              <a:extLst>
                <a:ext uri="{FF2B5EF4-FFF2-40B4-BE49-F238E27FC236}">
                  <a16:creationId xmlns:a16="http://schemas.microsoft.com/office/drawing/2014/main" id="{3F09FACE-48DB-DBD8-BE76-D44EA2F210A9}"/>
                </a:ext>
              </a:extLst>
            </p:cNvPr>
            <p:cNvGrpSpPr/>
            <p:nvPr userDrawn="1"/>
          </p:nvGrpSpPr>
          <p:grpSpPr>
            <a:xfrm rot="16200000">
              <a:off x="1186817" y="1612544"/>
              <a:ext cx="1722890" cy="3125094"/>
              <a:chOff x="1054474" y="1843086"/>
              <a:chExt cx="3062916" cy="1837320"/>
            </a:xfrm>
            <a:solidFill>
              <a:srgbClr val="FFFFFF"/>
            </a:solidFill>
          </p:grpSpPr>
          <p:sp>
            <p:nvSpPr>
              <p:cNvPr id="48" name="Rectangle 47">
                <a:extLst>
                  <a:ext uri="{FF2B5EF4-FFF2-40B4-BE49-F238E27FC236}">
                    <a16:creationId xmlns:a16="http://schemas.microsoft.com/office/drawing/2014/main" id="{3B29F5DB-B5A3-742C-E07F-D5DF82DEF792}"/>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9" name="Rectangle 48">
                <a:extLst>
                  <a:ext uri="{FF2B5EF4-FFF2-40B4-BE49-F238E27FC236}">
                    <a16:creationId xmlns:a16="http://schemas.microsoft.com/office/drawing/2014/main" id="{D1BCC141-30EE-8C90-0D32-7C9B13BFB0D3}"/>
                  </a:ext>
                </a:extLst>
              </p:cNvPr>
              <p:cNvSpPr/>
              <p:nvPr userDrawn="1"/>
            </p:nvSpPr>
            <p:spPr>
              <a:xfrm>
                <a:off x="1054474" y="1843088"/>
                <a:ext cx="3062916" cy="83595"/>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2" name="Group 41">
              <a:extLst>
                <a:ext uri="{FF2B5EF4-FFF2-40B4-BE49-F238E27FC236}">
                  <a16:creationId xmlns:a16="http://schemas.microsoft.com/office/drawing/2014/main" id="{6AB11E31-4735-07CA-54E4-B910C3397190}"/>
                </a:ext>
              </a:extLst>
            </p:cNvPr>
            <p:cNvGrpSpPr/>
            <p:nvPr userDrawn="1"/>
          </p:nvGrpSpPr>
          <p:grpSpPr>
            <a:xfrm rot="16200000">
              <a:off x="1186817" y="3444656"/>
              <a:ext cx="1722890" cy="3125094"/>
              <a:chOff x="1054474" y="1843086"/>
              <a:chExt cx="3062916" cy="1837320"/>
            </a:xfrm>
            <a:solidFill>
              <a:srgbClr val="FFFFFF"/>
            </a:solidFill>
          </p:grpSpPr>
          <p:sp>
            <p:nvSpPr>
              <p:cNvPr id="46" name="Rectangle 45">
                <a:extLst>
                  <a:ext uri="{FF2B5EF4-FFF2-40B4-BE49-F238E27FC236}">
                    <a16:creationId xmlns:a16="http://schemas.microsoft.com/office/drawing/2014/main" id="{0D7C2CE1-96B0-A6F2-1C9A-05E9438E26D5}"/>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4042A0D7-CD2B-CD26-A701-B56D600AA291}"/>
                  </a:ext>
                </a:extLst>
              </p:cNvPr>
              <p:cNvSpPr/>
              <p:nvPr userDrawn="1"/>
            </p:nvSpPr>
            <p:spPr>
              <a:xfrm>
                <a:off x="1054474" y="1843088"/>
                <a:ext cx="3062916" cy="83595"/>
              </a:xfrm>
              <a:prstGeom prst="rect">
                <a:avLst/>
              </a:prstGeom>
              <a:solidFill>
                <a:srgbClr val="8661C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3" name="Group 42">
              <a:extLst>
                <a:ext uri="{FF2B5EF4-FFF2-40B4-BE49-F238E27FC236}">
                  <a16:creationId xmlns:a16="http://schemas.microsoft.com/office/drawing/2014/main" id="{07663BB7-6085-1C7F-8AB4-325CD6B580C7}"/>
                </a:ext>
              </a:extLst>
            </p:cNvPr>
            <p:cNvGrpSpPr/>
            <p:nvPr userDrawn="1"/>
          </p:nvGrpSpPr>
          <p:grpSpPr>
            <a:xfrm rot="16200000">
              <a:off x="1186817" y="5276767"/>
              <a:ext cx="1722890" cy="3125094"/>
              <a:chOff x="1054474" y="1843086"/>
              <a:chExt cx="3062916" cy="1837320"/>
            </a:xfrm>
            <a:solidFill>
              <a:srgbClr val="FFFFFF"/>
            </a:solidFill>
          </p:grpSpPr>
          <p:sp>
            <p:nvSpPr>
              <p:cNvPr id="44" name="Rectangle 43">
                <a:extLst>
                  <a:ext uri="{FF2B5EF4-FFF2-40B4-BE49-F238E27FC236}">
                    <a16:creationId xmlns:a16="http://schemas.microsoft.com/office/drawing/2014/main" id="{846B651D-64B1-5FB9-5FC2-2887DBC90EFE}"/>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F22D53DC-B77A-78FB-2548-4DBF89649251}"/>
                  </a:ext>
                </a:extLst>
              </p:cNvPr>
              <p:cNvSpPr/>
              <p:nvPr userDrawn="1"/>
            </p:nvSpPr>
            <p:spPr>
              <a:xfrm>
                <a:off x="1054474" y="1843088"/>
                <a:ext cx="3062916" cy="83595"/>
              </a:xfrm>
              <a:prstGeom prst="rect">
                <a:avLst/>
              </a:prstGeom>
              <a:solidFill>
                <a:srgbClr val="0078D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50" name="Text Placeholder 3">
            <a:extLst>
              <a:ext uri="{FF2B5EF4-FFF2-40B4-BE49-F238E27FC236}">
                <a16:creationId xmlns:a16="http://schemas.microsoft.com/office/drawing/2014/main" id="{7D392507-7835-1021-1F4D-C1735F861AC8}"/>
              </a:ext>
            </a:extLst>
          </p:cNvPr>
          <p:cNvSpPr>
            <a:spLocks noGrp="1"/>
          </p:cNvSpPr>
          <p:nvPr>
            <p:ph type="body" sz="quarter" idx="35"/>
          </p:nvPr>
        </p:nvSpPr>
        <p:spPr>
          <a:xfrm>
            <a:off x="7871603" y="2168890"/>
            <a:ext cx="3512085"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1" name="Text Placeholder 3">
            <a:extLst>
              <a:ext uri="{FF2B5EF4-FFF2-40B4-BE49-F238E27FC236}">
                <a16:creationId xmlns:a16="http://schemas.microsoft.com/office/drawing/2014/main" id="{9175BA11-D6CB-B92B-2172-80FD63F7F7EE}"/>
              </a:ext>
            </a:extLst>
          </p:cNvPr>
          <p:cNvSpPr>
            <a:spLocks noGrp="1"/>
          </p:cNvSpPr>
          <p:nvPr>
            <p:ph type="body" sz="quarter" idx="36"/>
          </p:nvPr>
        </p:nvSpPr>
        <p:spPr>
          <a:xfrm>
            <a:off x="7871603" y="3626300"/>
            <a:ext cx="3512085"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2" name="Text Placeholder 3">
            <a:extLst>
              <a:ext uri="{FF2B5EF4-FFF2-40B4-BE49-F238E27FC236}">
                <a16:creationId xmlns:a16="http://schemas.microsoft.com/office/drawing/2014/main" id="{310ADE90-F3CF-D0E1-B412-A26E0AEDF3B4}"/>
              </a:ext>
            </a:extLst>
          </p:cNvPr>
          <p:cNvSpPr>
            <a:spLocks noGrp="1"/>
          </p:cNvSpPr>
          <p:nvPr>
            <p:ph type="body" sz="quarter" idx="37"/>
          </p:nvPr>
        </p:nvSpPr>
        <p:spPr>
          <a:xfrm>
            <a:off x="7861664" y="5067107"/>
            <a:ext cx="3512085"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3" name="Picture Placeholder 38">
            <a:extLst>
              <a:ext uri="{FF2B5EF4-FFF2-40B4-BE49-F238E27FC236}">
                <a16:creationId xmlns:a16="http://schemas.microsoft.com/office/drawing/2014/main" id="{B96CEFFF-E521-15AF-8551-9DB7E0EFF33A}"/>
              </a:ext>
            </a:extLst>
          </p:cNvPr>
          <p:cNvSpPr>
            <a:spLocks noGrp="1"/>
          </p:cNvSpPr>
          <p:nvPr>
            <p:ph type="pic" sz="quarter" idx="38"/>
          </p:nvPr>
        </p:nvSpPr>
        <p:spPr>
          <a:xfrm>
            <a:off x="6151856" y="4645646"/>
            <a:ext cx="1443581" cy="1327865"/>
          </a:xfrm>
        </p:spPr>
        <p:txBody>
          <a:bodyPr/>
          <a:lstStyle>
            <a:lvl1pPr>
              <a:defRPr sz="1500"/>
            </a:lvl1pPr>
          </a:lstStyle>
          <a:p>
            <a:endParaRPr lang="en-US"/>
          </a:p>
        </p:txBody>
      </p:sp>
      <p:sp>
        <p:nvSpPr>
          <p:cNvPr id="54" name="Picture Placeholder 38">
            <a:extLst>
              <a:ext uri="{FF2B5EF4-FFF2-40B4-BE49-F238E27FC236}">
                <a16:creationId xmlns:a16="http://schemas.microsoft.com/office/drawing/2014/main" id="{27A72CDC-6678-B9EC-39C5-80E3F8465038}"/>
              </a:ext>
            </a:extLst>
          </p:cNvPr>
          <p:cNvSpPr>
            <a:spLocks noGrp="1"/>
          </p:cNvSpPr>
          <p:nvPr>
            <p:ph type="pic" sz="quarter" idx="39"/>
          </p:nvPr>
        </p:nvSpPr>
        <p:spPr>
          <a:xfrm>
            <a:off x="6151856" y="3217809"/>
            <a:ext cx="1419783" cy="1327865"/>
          </a:xfrm>
        </p:spPr>
        <p:txBody>
          <a:bodyPr/>
          <a:lstStyle>
            <a:lvl1pPr>
              <a:defRPr sz="1500"/>
            </a:lvl1pPr>
          </a:lstStyle>
          <a:p>
            <a:endParaRPr lang="en-US"/>
          </a:p>
        </p:txBody>
      </p:sp>
      <p:sp>
        <p:nvSpPr>
          <p:cNvPr id="55" name="Picture Placeholder 38">
            <a:extLst>
              <a:ext uri="{FF2B5EF4-FFF2-40B4-BE49-F238E27FC236}">
                <a16:creationId xmlns:a16="http://schemas.microsoft.com/office/drawing/2014/main" id="{3E3BAB93-13E4-0599-A463-2618D6A84AB4}"/>
              </a:ext>
            </a:extLst>
          </p:cNvPr>
          <p:cNvSpPr>
            <a:spLocks noGrp="1"/>
          </p:cNvSpPr>
          <p:nvPr>
            <p:ph type="pic" sz="quarter" idx="40"/>
          </p:nvPr>
        </p:nvSpPr>
        <p:spPr>
          <a:xfrm>
            <a:off x="6151856" y="1775955"/>
            <a:ext cx="1419783" cy="1327865"/>
          </a:xfrm>
        </p:spPr>
        <p:txBody>
          <a:bodyPr/>
          <a:lstStyle>
            <a:lvl1pPr>
              <a:defRPr sz="1500"/>
            </a:lvl1pPr>
          </a:lstStyle>
          <a:p>
            <a:endParaRPr lang="en-US"/>
          </a:p>
        </p:txBody>
      </p:sp>
      <p:sp>
        <p:nvSpPr>
          <p:cNvPr id="56" name="Text Placeholder 13">
            <a:extLst>
              <a:ext uri="{FF2B5EF4-FFF2-40B4-BE49-F238E27FC236}">
                <a16:creationId xmlns:a16="http://schemas.microsoft.com/office/drawing/2014/main" id="{E1F63320-F165-F3FD-C77D-652F55876E2B}"/>
              </a:ext>
            </a:extLst>
          </p:cNvPr>
          <p:cNvSpPr>
            <a:spLocks noGrp="1"/>
          </p:cNvSpPr>
          <p:nvPr>
            <p:ph type="body" sz="quarter" idx="41"/>
          </p:nvPr>
        </p:nvSpPr>
        <p:spPr>
          <a:xfrm>
            <a:off x="7874988"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7" name="Text Placeholder 13">
            <a:extLst>
              <a:ext uri="{FF2B5EF4-FFF2-40B4-BE49-F238E27FC236}">
                <a16:creationId xmlns:a16="http://schemas.microsoft.com/office/drawing/2014/main" id="{0C9B52DE-F39C-F794-39FB-3AA8906AC14B}"/>
              </a:ext>
            </a:extLst>
          </p:cNvPr>
          <p:cNvSpPr>
            <a:spLocks noGrp="1"/>
          </p:cNvSpPr>
          <p:nvPr>
            <p:ph type="body" sz="quarter" idx="42"/>
          </p:nvPr>
        </p:nvSpPr>
        <p:spPr>
          <a:xfrm>
            <a:off x="7871603" y="3307586"/>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8" name="Text Placeholder 13">
            <a:extLst>
              <a:ext uri="{FF2B5EF4-FFF2-40B4-BE49-F238E27FC236}">
                <a16:creationId xmlns:a16="http://schemas.microsoft.com/office/drawing/2014/main" id="{41159D9D-B6BA-BEDA-47B2-B86DAACA2FDE}"/>
              </a:ext>
            </a:extLst>
          </p:cNvPr>
          <p:cNvSpPr>
            <a:spLocks noGrp="1"/>
          </p:cNvSpPr>
          <p:nvPr>
            <p:ph type="body" sz="quarter" idx="43"/>
          </p:nvPr>
        </p:nvSpPr>
        <p:spPr>
          <a:xfrm>
            <a:off x="7871603" y="4753816"/>
            <a:ext cx="3512085"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09841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tx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2170821" y="1747922"/>
            <a:ext cx="3843148" cy="4239606"/>
            <a:chOff x="485715" y="2313646"/>
            <a:chExt cx="3125094" cy="5387113"/>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186817" y="1612544"/>
              <a:ext cx="1722890" cy="3125094"/>
              <a:chOff x="1054474" y="1843086"/>
              <a:chExt cx="3062916" cy="1837320"/>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186817" y="3444656"/>
              <a:ext cx="1722890" cy="3125094"/>
              <a:chOff x="1054474" y="1843086"/>
              <a:chExt cx="3062916" cy="1837320"/>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1186817" y="5276767"/>
              <a:ext cx="1722890" cy="3125094"/>
              <a:chOff x="1054474" y="1843086"/>
              <a:chExt cx="3062916" cy="1837320"/>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2434630" y="2168890"/>
            <a:ext cx="3512085"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2434630" y="3626300"/>
            <a:ext cx="3512085"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2424691" y="5067107"/>
            <a:ext cx="3512085"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1443581"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1419783"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1419783"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2438015"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2434630" y="3307586"/>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2434630" y="4753816"/>
            <a:ext cx="3512085"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grpSp>
        <p:nvGrpSpPr>
          <p:cNvPr id="40" name="Group 39">
            <a:extLst>
              <a:ext uri="{FF2B5EF4-FFF2-40B4-BE49-F238E27FC236}">
                <a16:creationId xmlns:a16="http://schemas.microsoft.com/office/drawing/2014/main" id="{A112B2FA-A0C8-7ED7-4A44-0BDEC9477F49}"/>
              </a:ext>
            </a:extLst>
          </p:cNvPr>
          <p:cNvGrpSpPr/>
          <p:nvPr userDrawn="1"/>
        </p:nvGrpSpPr>
        <p:grpSpPr>
          <a:xfrm>
            <a:off x="7607794" y="1747922"/>
            <a:ext cx="3843148" cy="4239606"/>
            <a:chOff x="485715" y="2313646"/>
            <a:chExt cx="3125094" cy="5387113"/>
          </a:xfrm>
        </p:grpSpPr>
        <p:grpSp>
          <p:nvGrpSpPr>
            <p:cNvPr id="41" name="Group 40">
              <a:extLst>
                <a:ext uri="{FF2B5EF4-FFF2-40B4-BE49-F238E27FC236}">
                  <a16:creationId xmlns:a16="http://schemas.microsoft.com/office/drawing/2014/main" id="{3F09FACE-48DB-DBD8-BE76-D44EA2F210A9}"/>
                </a:ext>
              </a:extLst>
            </p:cNvPr>
            <p:cNvGrpSpPr/>
            <p:nvPr userDrawn="1"/>
          </p:nvGrpSpPr>
          <p:grpSpPr>
            <a:xfrm rot="16200000">
              <a:off x="1186817" y="1612544"/>
              <a:ext cx="1722890" cy="3125094"/>
              <a:chOff x="1054474" y="1843086"/>
              <a:chExt cx="3062916" cy="1837320"/>
            </a:xfrm>
            <a:solidFill>
              <a:srgbClr val="FFFFFF"/>
            </a:solidFill>
          </p:grpSpPr>
          <p:sp>
            <p:nvSpPr>
              <p:cNvPr id="48" name="Rectangle 47">
                <a:extLst>
                  <a:ext uri="{FF2B5EF4-FFF2-40B4-BE49-F238E27FC236}">
                    <a16:creationId xmlns:a16="http://schemas.microsoft.com/office/drawing/2014/main" id="{3B29F5DB-B5A3-742C-E07F-D5DF82DEF792}"/>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9" name="Rectangle 48">
                <a:extLst>
                  <a:ext uri="{FF2B5EF4-FFF2-40B4-BE49-F238E27FC236}">
                    <a16:creationId xmlns:a16="http://schemas.microsoft.com/office/drawing/2014/main" id="{D1BCC141-30EE-8C90-0D32-7C9B13BFB0D3}"/>
                  </a:ext>
                </a:extLst>
              </p:cNvPr>
              <p:cNvSpPr/>
              <p:nvPr userDrawn="1"/>
            </p:nvSpPr>
            <p:spPr>
              <a:xfrm>
                <a:off x="1054474" y="1843088"/>
                <a:ext cx="3062916" cy="83595"/>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2" name="Group 41">
              <a:extLst>
                <a:ext uri="{FF2B5EF4-FFF2-40B4-BE49-F238E27FC236}">
                  <a16:creationId xmlns:a16="http://schemas.microsoft.com/office/drawing/2014/main" id="{6AB11E31-4735-07CA-54E4-B910C3397190}"/>
                </a:ext>
              </a:extLst>
            </p:cNvPr>
            <p:cNvGrpSpPr/>
            <p:nvPr userDrawn="1"/>
          </p:nvGrpSpPr>
          <p:grpSpPr>
            <a:xfrm rot="16200000">
              <a:off x="1186817" y="3444656"/>
              <a:ext cx="1722890" cy="3125094"/>
              <a:chOff x="1054474" y="1843086"/>
              <a:chExt cx="3062916" cy="1837320"/>
            </a:xfrm>
            <a:solidFill>
              <a:srgbClr val="FFFFFF"/>
            </a:solidFill>
          </p:grpSpPr>
          <p:sp>
            <p:nvSpPr>
              <p:cNvPr id="46" name="Rectangle 45">
                <a:extLst>
                  <a:ext uri="{FF2B5EF4-FFF2-40B4-BE49-F238E27FC236}">
                    <a16:creationId xmlns:a16="http://schemas.microsoft.com/office/drawing/2014/main" id="{0D7C2CE1-96B0-A6F2-1C9A-05E9438E26D5}"/>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4042A0D7-CD2B-CD26-A701-B56D600AA291}"/>
                  </a:ext>
                </a:extLst>
              </p:cNvPr>
              <p:cNvSpPr/>
              <p:nvPr userDrawn="1"/>
            </p:nvSpPr>
            <p:spPr>
              <a:xfrm>
                <a:off x="1054474" y="1843088"/>
                <a:ext cx="3062916" cy="83595"/>
              </a:xfrm>
              <a:prstGeom prst="rect">
                <a:avLst/>
              </a:prstGeom>
              <a:solidFill>
                <a:srgbClr val="8661C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3" name="Group 42">
              <a:extLst>
                <a:ext uri="{FF2B5EF4-FFF2-40B4-BE49-F238E27FC236}">
                  <a16:creationId xmlns:a16="http://schemas.microsoft.com/office/drawing/2014/main" id="{07663BB7-6085-1C7F-8AB4-325CD6B580C7}"/>
                </a:ext>
              </a:extLst>
            </p:cNvPr>
            <p:cNvGrpSpPr/>
            <p:nvPr userDrawn="1"/>
          </p:nvGrpSpPr>
          <p:grpSpPr>
            <a:xfrm rot="16200000">
              <a:off x="1186817" y="5276767"/>
              <a:ext cx="1722890" cy="3125094"/>
              <a:chOff x="1054474" y="1843086"/>
              <a:chExt cx="3062916" cy="1837320"/>
            </a:xfrm>
            <a:solidFill>
              <a:srgbClr val="FFFFFF"/>
            </a:solidFill>
          </p:grpSpPr>
          <p:sp>
            <p:nvSpPr>
              <p:cNvPr id="44" name="Rectangle 43">
                <a:extLst>
                  <a:ext uri="{FF2B5EF4-FFF2-40B4-BE49-F238E27FC236}">
                    <a16:creationId xmlns:a16="http://schemas.microsoft.com/office/drawing/2014/main" id="{846B651D-64B1-5FB9-5FC2-2887DBC90EFE}"/>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F22D53DC-B77A-78FB-2548-4DBF89649251}"/>
                  </a:ext>
                </a:extLst>
              </p:cNvPr>
              <p:cNvSpPr/>
              <p:nvPr userDrawn="1"/>
            </p:nvSpPr>
            <p:spPr>
              <a:xfrm>
                <a:off x="1054474" y="1843088"/>
                <a:ext cx="3062916" cy="83595"/>
              </a:xfrm>
              <a:prstGeom prst="rect">
                <a:avLst/>
              </a:prstGeom>
              <a:solidFill>
                <a:srgbClr val="0078D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50" name="Text Placeholder 3">
            <a:extLst>
              <a:ext uri="{FF2B5EF4-FFF2-40B4-BE49-F238E27FC236}">
                <a16:creationId xmlns:a16="http://schemas.microsoft.com/office/drawing/2014/main" id="{7D392507-7835-1021-1F4D-C1735F861AC8}"/>
              </a:ext>
            </a:extLst>
          </p:cNvPr>
          <p:cNvSpPr>
            <a:spLocks noGrp="1"/>
          </p:cNvSpPr>
          <p:nvPr>
            <p:ph type="body" sz="quarter" idx="35"/>
          </p:nvPr>
        </p:nvSpPr>
        <p:spPr>
          <a:xfrm>
            <a:off x="7871603" y="2168890"/>
            <a:ext cx="3512085"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1" name="Text Placeholder 3">
            <a:extLst>
              <a:ext uri="{FF2B5EF4-FFF2-40B4-BE49-F238E27FC236}">
                <a16:creationId xmlns:a16="http://schemas.microsoft.com/office/drawing/2014/main" id="{9175BA11-D6CB-B92B-2172-80FD63F7F7EE}"/>
              </a:ext>
            </a:extLst>
          </p:cNvPr>
          <p:cNvSpPr>
            <a:spLocks noGrp="1"/>
          </p:cNvSpPr>
          <p:nvPr>
            <p:ph type="body" sz="quarter" idx="36"/>
          </p:nvPr>
        </p:nvSpPr>
        <p:spPr>
          <a:xfrm>
            <a:off x="7871603" y="3626300"/>
            <a:ext cx="3512085"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2" name="Text Placeholder 3">
            <a:extLst>
              <a:ext uri="{FF2B5EF4-FFF2-40B4-BE49-F238E27FC236}">
                <a16:creationId xmlns:a16="http://schemas.microsoft.com/office/drawing/2014/main" id="{310ADE90-F3CF-D0E1-B412-A26E0AEDF3B4}"/>
              </a:ext>
            </a:extLst>
          </p:cNvPr>
          <p:cNvSpPr>
            <a:spLocks noGrp="1"/>
          </p:cNvSpPr>
          <p:nvPr>
            <p:ph type="body" sz="quarter" idx="37"/>
          </p:nvPr>
        </p:nvSpPr>
        <p:spPr>
          <a:xfrm>
            <a:off x="7861664" y="5067107"/>
            <a:ext cx="3512085"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3" name="Picture Placeholder 38">
            <a:extLst>
              <a:ext uri="{FF2B5EF4-FFF2-40B4-BE49-F238E27FC236}">
                <a16:creationId xmlns:a16="http://schemas.microsoft.com/office/drawing/2014/main" id="{B96CEFFF-E521-15AF-8551-9DB7E0EFF33A}"/>
              </a:ext>
            </a:extLst>
          </p:cNvPr>
          <p:cNvSpPr>
            <a:spLocks noGrp="1"/>
          </p:cNvSpPr>
          <p:nvPr>
            <p:ph type="pic" sz="quarter" idx="38"/>
          </p:nvPr>
        </p:nvSpPr>
        <p:spPr>
          <a:xfrm>
            <a:off x="6151856" y="4645646"/>
            <a:ext cx="1443581" cy="1327865"/>
          </a:xfrm>
        </p:spPr>
        <p:txBody>
          <a:bodyPr/>
          <a:lstStyle>
            <a:lvl1pPr>
              <a:defRPr sz="1500"/>
            </a:lvl1pPr>
          </a:lstStyle>
          <a:p>
            <a:endParaRPr lang="en-US"/>
          </a:p>
        </p:txBody>
      </p:sp>
      <p:sp>
        <p:nvSpPr>
          <p:cNvPr id="54" name="Picture Placeholder 38">
            <a:extLst>
              <a:ext uri="{FF2B5EF4-FFF2-40B4-BE49-F238E27FC236}">
                <a16:creationId xmlns:a16="http://schemas.microsoft.com/office/drawing/2014/main" id="{27A72CDC-6678-B9EC-39C5-80E3F8465038}"/>
              </a:ext>
            </a:extLst>
          </p:cNvPr>
          <p:cNvSpPr>
            <a:spLocks noGrp="1"/>
          </p:cNvSpPr>
          <p:nvPr>
            <p:ph type="pic" sz="quarter" idx="39"/>
          </p:nvPr>
        </p:nvSpPr>
        <p:spPr>
          <a:xfrm>
            <a:off x="6151856" y="3217809"/>
            <a:ext cx="1419783" cy="1327865"/>
          </a:xfrm>
        </p:spPr>
        <p:txBody>
          <a:bodyPr/>
          <a:lstStyle>
            <a:lvl1pPr>
              <a:defRPr sz="1500"/>
            </a:lvl1pPr>
          </a:lstStyle>
          <a:p>
            <a:endParaRPr lang="en-US"/>
          </a:p>
        </p:txBody>
      </p:sp>
      <p:sp>
        <p:nvSpPr>
          <p:cNvPr id="55" name="Picture Placeholder 38">
            <a:extLst>
              <a:ext uri="{FF2B5EF4-FFF2-40B4-BE49-F238E27FC236}">
                <a16:creationId xmlns:a16="http://schemas.microsoft.com/office/drawing/2014/main" id="{3E3BAB93-13E4-0599-A463-2618D6A84AB4}"/>
              </a:ext>
            </a:extLst>
          </p:cNvPr>
          <p:cNvSpPr>
            <a:spLocks noGrp="1"/>
          </p:cNvSpPr>
          <p:nvPr>
            <p:ph type="pic" sz="quarter" idx="40"/>
          </p:nvPr>
        </p:nvSpPr>
        <p:spPr>
          <a:xfrm>
            <a:off x="6151856" y="1775955"/>
            <a:ext cx="1419783" cy="1327865"/>
          </a:xfrm>
        </p:spPr>
        <p:txBody>
          <a:bodyPr/>
          <a:lstStyle>
            <a:lvl1pPr>
              <a:defRPr sz="1500"/>
            </a:lvl1pPr>
          </a:lstStyle>
          <a:p>
            <a:endParaRPr lang="en-US"/>
          </a:p>
        </p:txBody>
      </p:sp>
      <p:sp>
        <p:nvSpPr>
          <p:cNvPr id="56" name="Text Placeholder 13">
            <a:extLst>
              <a:ext uri="{FF2B5EF4-FFF2-40B4-BE49-F238E27FC236}">
                <a16:creationId xmlns:a16="http://schemas.microsoft.com/office/drawing/2014/main" id="{E1F63320-F165-F3FD-C77D-652F55876E2B}"/>
              </a:ext>
            </a:extLst>
          </p:cNvPr>
          <p:cNvSpPr>
            <a:spLocks noGrp="1"/>
          </p:cNvSpPr>
          <p:nvPr>
            <p:ph type="body" sz="quarter" idx="41"/>
          </p:nvPr>
        </p:nvSpPr>
        <p:spPr>
          <a:xfrm>
            <a:off x="7874988"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7" name="Text Placeholder 13">
            <a:extLst>
              <a:ext uri="{FF2B5EF4-FFF2-40B4-BE49-F238E27FC236}">
                <a16:creationId xmlns:a16="http://schemas.microsoft.com/office/drawing/2014/main" id="{0C9B52DE-F39C-F794-39FB-3AA8906AC14B}"/>
              </a:ext>
            </a:extLst>
          </p:cNvPr>
          <p:cNvSpPr>
            <a:spLocks noGrp="1"/>
          </p:cNvSpPr>
          <p:nvPr>
            <p:ph type="body" sz="quarter" idx="42"/>
          </p:nvPr>
        </p:nvSpPr>
        <p:spPr>
          <a:xfrm>
            <a:off x="7871603" y="3307586"/>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8" name="Text Placeholder 13">
            <a:extLst>
              <a:ext uri="{FF2B5EF4-FFF2-40B4-BE49-F238E27FC236}">
                <a16:creationId xmlns:a16="http://schemas.microsoft.com/office/drawing/2014/main" id="{41159D9D-B6BA-BEDA-47B2-B86DAACA2FDE}"/>
              </a:ext>
            </a:extLst>
          </p:cNvPr>
          <p:cNvSpPr>
            <a:spLocks noGrp="1"/>
          </p:cNvSpPr>
          <p:nvPr>
            <p:ph type="body" sz="quarter" idx="43"/>
          </p:nvPr>
        </p:nvSpPr>
        <p:spPr>
          <a:xfrm>
            <a:off x="7871603" y="4753816"/>
            <a:ext cx="3512085"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993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1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2170821" y="1747922"/>
            <a:ext cx="3843148" cy="4239606"/>
            <a:chOff x="485715" y="2313646"/>
            <a:chExt cx="3125094" cy="5387113"/>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186817" y="1612544"/>
              <a:ext cx="1722890" cy="3125094"/>
              <a:chOff x="1054474" y="1843086"/>
              <a:chExt cx="3062916" cy="1837320"/>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186817" y="3444656"/>
              <a:ext cx="1722890" cy="3125094"/>
              <a:chOff x="1054474" y="1843086"/>
              <a:chExt cx="3062916" cy="1837320"/>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1186817" y="5276767"/>
              <a:ext cx="1722890" cy="3125094"/>
              <a:chOff x="1054474" y="1843086"/>
              <a:chExt cx="3062916" cy="1837320"/>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2434630" y="2168890"/>
            <a:ext cx="3512085"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2434630" y="3626300"/>
            <a:ext cx="3512085"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2424691" y="5067107"/>
            <a:ext cx="3512085"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1443581"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1419783"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1419783"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2438015"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2434630" y="3307586"/>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2434630" y="4753816"/>
            <a:ext cx="3512085"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grpSp>
        <p:nvGrpSpPr>
          <p:cNvPr id="40" name="Group 39">
            <a:extLst>
              <a:ext uri="{FF2B5EF4-FFF2-40B4-BE49-F238E27FC236}">
                <a16:creationId xmlns:a16="http://schemas.microsoft.com/office/drawing/2014/main" id="{A112B2FA-A0C8-7ED7-4A44-0BDEC9477F49}"/>
              </a:ext>
            </a:extLst>
          </p:cNvPr>
          <p:cNvGrpSpPr/>
          <p:nvPr userDrawn="1"/>
        </p:nvGrpSpPr>
        <p:grpSpPr>
          <a:xfrm>
            <a:off x="7607794" y="1747922"/>
            <a:ext cx="3843148" cy="4239606"/>
            <a:chOff x="485715" y="2313646"/>
            <a:chExt cx="3125094" cy="5387113"/>
          </a:xfrm>
        </p:grpSpPr>
        <p:grpSp>
          <p:nvGrpSpPr>
            <p:cNvPr id="41" name="Group 40">
              <a:extLst>
                <a:ext uri="{FF2B5EF4-FFF2-40B4-BE49-F238E27FC236}">
                  <a16:creationId xmlns:a16="http://schemas.microsoft.com/office/drawing/2014/main" id="{3F09FACE-48DB-DBD8-BE76-D44EA2F210A9}"/>
                </a:ext>
              </a:extLst>
            </p:cNvPr>
            <p:cNvGrpSpPr/>
            <p:nvPr userDrawn="1"/>
          </p:nvGrpSpPr>
          <p:grpSpPr>
            <a:xfrm rot="16200000">
              <a:off x="1186817" y="1612544"/>
              <a:ext cx="1722890" cy="3125094"/>
              <a:chOff x="1054474" y="1843086"/>
              <a:chExt cx="3062916" cy="1837320"/>
            </a:xfrm>
            <a:solidFill>
              <a:srgbClr val="FFFFFF"/>
            </a:solidFill>
          </p:grpSpPr>
          <p:sp>
            <p:nvSpPr>
              <p:cNvPr id="48" name="Rectangle 47">
                <a:extLst>
                  <a:ext uri="{FF2B5EF4-FFF2-40B4-BE49-F238E27FC236}">
                    <a16:creationId xmlns:a16="http://schemas.microsoft.com/office/drawing/2014/main" id="{3B29F5DB-B5A3-742C-E07F-D5DF82DEF792}"/>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9" name="Rectangle 48">
                <a:extLst>
                  <a:ext uri="{FF2B5EF4-FFF2-40B4-BE49-F238E27FC236}">
                    <a16:creationId xmlns:a16="http://schemas.microsoft.com/office/drawing/2014/main" id="{D1BCC141-30EE-8C90-0D32-7C9B13BFB0D3}"/>
                  </a:ext>
                </a:extLst>
              </p:cNvPr>
              <p:cNvSpPr/>
              <p:nvPr userDrawn="1"/>
            </p:nvSpPr>
            <p:spPr>
              <a:xfrm>
                <a:off x="1054474" y="1843088"/>
                <a:ext cx="3062916" cy="83595"/>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2" name="Group 41">
              <a:extLst>
                <a:ext uri="{FF2B5EF4-FFF2-40B4-BE49-F238E27FC236}">
                  <a16:creationId xmlns:a16="http://schemas.microsoft.com/office/drawing/2014/main" id="{6AB11E31-4735-07CA-54E4-B910C3397190}"/>
                </a:ext>
              </a:extLst>
            </p:cNvPr>
            <p:cNvGrpSpPr/>
            <p:nvPr userDrawn="1"/>
          </p:nvGrpSpPr>
          <p:grpSpPr>
            <a:xfrm rot="16200000">
              <a:off x="1186817" y="3444656"/>
              <a:ext cx="1722890" cy="3125094"/>
              <a:chOff x="1054474" y="1843086"/>
              <a:chExt cx="3062916" cy="1837320"/>
            </a:xfrm>
            <a:solidFill>
              <a:srgbClr val="FFFFFF"/>
            </a:solidFill>
          </p:grpSpPr>
          <p:sp>
            <p:nvSpPr>
              <p:cNvPr id="46" name="Rectangle 45">
                <a:extLst>
                  <a:ext uri="{FF2B5EF4-FFF2-40B4-BE49-F238E27FC236}">
                    <a16:creationId xmlns:a16="http://schemas.microsoft.com/office/drawing/2014/main" id="{0D7C2CE1-96B0-A6F2-1C9A-05E9438E26D5}"/>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4042A0D7-CD2B-CD26-A701-B56D600AA291}"/>
                  </a:ext>
                </a:extLst>
              </p:cNvPr>
              <p:cNvSpPr/>
              <p:nvPr userDrawn="1"/>
            </p:nvSpPr>
            <p:spPr>
              <a:xfrm>
                <a:off x="1054474" y="1843088"/>
                <a:ext cx="3062916" cy="83595"/>
              </a:xfrm>
              <a:prstGeom prst="rect">
                <a:avLst/>
              </a:prstGeom>
              <a:solidFill>
                <a:srgbClr val="8661C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3" name="Group 42">
              <a:extLst>
                <a:ext uri="{FF2B5EF4-FFF2-40B4-BE49-F238E27FC236}">
                  <a16:creationId xmlns:a16="http://schemas.microsoft.com/office/drawing/2014/main" id="{07663BB7-6085-1C7F-8AB4-325CD6B580C7}"/>
                </a:ext>
              </a:extLst>
            </p:cNvPr>
            <p:cNvGrpSpPr/>
            <p:nvPr userDrawn="1"/>
          </p:nvGrpSpPr>
          <p:grpSpPr>
            <a:xfrm rot="16200000">
              <a:off x="1186817" y="5276767"/>
              <a:ext cx="1722890" cy="3125094"/>
              <a:chOff x="1054474" y="1843086"/>
              <a:chExt cx="3062916" cy="1837320"/>
            </a:xfrm>
            <a:solidFill>
              <a:srgbClr val="FFFFFF"/>
            </a:solidFill>
          </p:grpSpPr>
          <p:sp>
            <p:nvSpPr>
              <p:cNvPr id="44" name="Rectangle 43">
                <a:extLst>
                  <a:ext uri="{FF2B5EF4-FFF2-40B4-BE49-F238E27FC236}">
                    <a16:creationId xmlns:a16="http://schemas.microsoft.com/office/drawing/2014/main" id="{846B651D-64B1-5FB9-5FC2-2887DBC90EFE}"/>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F22D53DC-B77A-78FB-2548-4DBF89649251}"/>
                  </a:ext>
                </a:extLst>
              </p:cNvPr>
              <p:cNvSpPr/>
              <p:nvPr userDrawn="1"/>
            </p:nvSpPr>
            <p:spPr>
              <a:xfrm>
                <a:off x="1054474" y="1843088"/>
                <a:ext cx="3062916" cy="83595"/>
              </a:xfrm>
              <a:prstGeom prst="rect">
                <a:avLst/>
              </a:prstGeom>
              <a:solidFill>
                <a:srgbClr val="0078D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50" name="Text Placeholder 3">
            <a:extLst>
              <a:ext uri="{FF2B5EF4-FFF2-40B4-BE49-F238E27FC236}">
                <a16:creationId xmlns:a16="http://schemas.microsoft.com/office/drawing/2014/main" id="{7D392507-7835-1021-1F4D-C1735F861AC8}"/>
              </a:ext>
            </a:extLst>
          </p:cNvPr>
          <p:cNvSpPr>
            <a:spLocks noGrp="1"/>
          </p:cNvSpPr>
          <p:nvPr>
            <p:ph type="body" sz="quarter" idx="35"/>
          </p:nvPr>
        </p:nvSpPr>
        <p:spPr>
          <a:xfrm>
            <a:off x="7871603" y="2168890"/>
            <a:ext cx="3512085"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1" name="Text Placeholder 3">
            <a:extLst>
              <a:ext uri="{FF2B5EF4-FFF2-40B4-BE49-F238E27FC236}">
                <a16:creationId xmlns:a16="http://schemas.microsoft.com/office/drawing/2014/main" id="{9175BA11-D6CB-B92B-2172-80FD63F7F7EE}"/>
              </a:ext>
            </a:extLst>
          </p:cNvPr>
          <p:cNvSpPr>
            <a:spLocks noGrp="1"/>
          </p:cNvSpPr>
          <p:nvPr>
            <p:ph type="body" sz="quarter" idx="36"/>
          </p:nvPr>
        </p:nvSpPr>
        <p:spPr>
          <a:xfrm>
            <a:off x="7871603" y="3626300"/>
            <a:ext cx="3512085"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2" name="Text Placeholder 3">
            <a:extLst>
              <a:ext uri="{FF2B5EF4-FFF2-40B4-BE49-F238E27FC236}">
                <a16:creationId xmlns:a16="http://schemas.microsoft.com/office/drawing/2014/main" id="{310ADE90-F3CF-D0E1-B412-A26E0AEDF3B4}"/>
              </a:ext>
            </a:extLst>
          </p:cNvPr>
          <p:cNvSpPr>
            <a:spLocks noGrp="1"/>
          </p:cNvSpPr>
          <p:nvPr>
            <p:ph type="body" sz="quarter" idx="37"/>
          </p:nvPr>
        </p:nvSpPr>
        <p:spPr>
          <a:xfrm>
            <a:off x="7861664" y="5067107"/>
            <a:ext cx="3512085"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3" name="Picture Placeholder 38">
            <a:extLst>
              <a:ext uri="{FF2B5EF4-FFF2-40B4-BE49-F238E27FC236}">
                <a16:creationId xmlns:a16="http://schemas.microsoft.com/office/drawing/2014/main" id="{B96CEFFF-E521-15AF-8551-9DB7E0EFF33A}"/>
              </a:ext>
            </a:extLst>
          </p:cNvPr>
          <p:cNvSpPr>
            <a:spLocks noGrp="1"/>
          </p:cNvSpPr>
          <p:nvPr>
            <p:ph type="pic" sz="quarter" idx="38"/>
          </p:nvPr>
        </p:nvSpPr>
        <p:spPr>
          <a:xfrm>
            <a:off x="6151856" y="4645646"/>
            <a:ext cx="1443581" cy="1327865"/>
          </a:xfrm>
        </p:spPr>
        <p:txBody>
          <a:bodyPr/>
          <a:lstStyle>
            <a:lvl1pPr>
              <a:defRPr sz="1500"/>
            </a:lvl1pPr>
          </a:lstStyle>
          <a:p>
            <a:endParaRPr lang="en-US"/>
          </a:p>
        </p:txBody>
      </p:sp>
      <p:sp>
        <p:nvSpPr>
          <p:cNvPr id="54" name="Picture Placeholder 38">
            <a:extLst>
              <a:ext uri="{FF2B5EF4-FFF2-40B4-BE49-F238E27FC236}">
                <a16:creationId xmlns:a16="http://schemas.microsoft.com/office/drawing/2014/main" id="{27A72CDC-6678-B9EC-39C5-80E3F8465038}"/>
              </a:ext>
            </a:extLst>
          </p:cNvPr>
          <p:cNvSpPr>
            <a:spLocks noGrp="1"/>
          </p:cNvSpPr>
          <p:nvPr>
            <p:ph type="pic" sz="quarter" idx="39"/>
          </p:nvPr>
        </p:nvSpPr>
        <p:spPr>
          <a:xfrm>
            <a:off x="6151856" y="3217809"/>
            <a:ext cx="1419783" cy="1327865"/>
          </a:xfrm>
        </p:spPr>
        <p:txBody>
          <a:bodyPr/>
          <a:lstStyle>
            <a:lvl1pPr>
              <a:defRPr sz="1500"/>
            </a:lvl1pPr>
          </a:lstStyle>
          <a:p>
            <a:endParaRPr lang="en-US"/>
          </a:p>
        </p:txBody>
      </p:sp>
      <p:sp>
        <p:nvSpPr>
          <p:cNvPr id="55" name="Picture Placeholder 38">
            <a:extLst>
              <a:ext uri="{FF2B5EF4-FFF2-40B4-BE49-F238E27FC236}">
                <a16:creationId xmlns:a16="http://schemas.microsoft.com/office/drawing/2014/main" id="{3E3BAB93-13E4-0599-A463-2618D6A84AB4}"/>
              </a:ext>
            </a:extLst>
          </p:cNvPr>
          <p:cNvSpPr>
            <a:spLocks noGrp="1"/>
          </p:cNvSpPr>
          <p:nvPr>
            <p:ph type="pic" sz="quarter" idx="40"/>
          </p:nvPr>
        </p:nvSpPr>
        <p:spPr>
          <a:xfrm>
            <a:off x="6151856" y="1775955"/>
            <a:ext cx="1419783" cy="1327865"/>
          </a:xfrm>
        </p:spPr>
        <p:txBody>
          <a:bodyPr/>
          <a:lstStyle>
            <a:lvl1pPr>
              <a:defRPr sz="1500"/>
            </a:lvl1pPr>
          </a:lstStyle>
          <a:p>
            <a:endParaRPr lang="en-US"/>
          </a:p>
        </p:txBody>
      </p:sp>
      <p:sp>
        <p:nvSpPr>
          <p:cNvPr id="56" name="Text Placeholder 13">
            <a:extLst>
              <a:ext uri="{FF2B5EF4-FFF2-40B4-BE49-F238E27FC236}">
                <a16:creationId xmlns:a16="http://schemas.microsoft.com/office/drawing/2014/main" id="{E1F63320-F165-F3FD-C77D-652F55876E2B}"/>
              </a:ext>
            </a:extLst>
          </p:cNvPr>
          <p:cNvSpPr>
            <a:spLocks noGrp="1"/>
          </p:cNvSpPr>
          <p:nvPr>
            <p:ph type="body" sz="quarter" idx="41"/>
          </p:nvPr>
        </p:nvSpPr>
        <p:spPr>
          <a:xfrm>
            <a:off x="7874988" y="1821645"/>
            <a:ext cx="35103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7" name="Text Placeholder 13">
            <a:extLst>
              <a:ext uri="{FF2B5EF4-FFF2-40B4-BE49-F238E27FC236}">
                <a16:creationId xmlns:a16="http://schemas.microsoft.com/office/drawing/2014/main" id="{0C9B52DE-F39C-F794-39FB-3AA8906AC14B}"/>
              </a:ext>
            </a:extLst>
          </p:cNvPr>
          <p:cNvSpPr>
            <a:spLocks noGrp="1"/>
          </p:cNvSpPr>
          <p:nvPr>
            <p:ph type="body" sz="quarter" idx="42"/>
          </p:nvPr>
        </p:nvSpPr>
        <p:spPr>
          <a:xfrm>
            <a:off x="7871603" y="3307586"/>
            <a:ext cx="3512085"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8" name="Text Placeholder 13">
            <a:extLst>
              <a:ext uri="{FF2B5EF4-FFF2-40B4-BE49-F238E27FC236}">
                <a16:creationId xmlns:a16="http://schemas.microsoft.com/office/drawing/2014/main" id="{41159D9D-B6BA-BEDA-47B2-B86DAACA2FDE}"/>
              </a:ext>
            </a:extLst>
          </p:cNvPr>
          <p:cNvSpPr>
            <a:spLocks noGrp="1"/>
          </p:cNvSpPr>
          <p:nvPr>
            <p:ph type="body" sz="quarter" idx="43"/>
          </p:nvPr>
        </p:nvSpPr>
        <p:spPr>
          <a:xfrm>
            <a:off x="7871603" y="4753816"/>
            <a:ext cx="3512085"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63960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4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3772501" y="1747922"/>
            <a:ext cx="2241468" cy="4239606"/>
            <a:chOff x="485715" y="2313646"/>
            <a:chExt cx="3125094" cy="5387113"/>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186817" y="1612544"/>
              <a:ext cx="1722890" cy="3125094"/>
              <a:chOff x="1054474" y="1843086"/>
              <a:chExt cx="3062916" cy="1837320"/>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186817" y="3444656"/>
              <a:ext cx="1722890" cy="3125094"/>
              <a:chOff x="1054474" y="1843086"/>
              <a:chExt cx="3062916" cy="1837320"/>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1186817" y="5276767"/>
              <a:ext cx="1722890" cy="3125094"/>
              <a:chOff x="1054474" y="1843086"/>
              <a:chExt cx="3062916" cy="1837320"/>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3939507" y="2168890"/>
            <a:ext cx="2007208"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3939507" y="3626300"/>
            <a:ext cx="2007208"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3929568" y="5067107"/>
            <a:ext cx="2007208"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1443581"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1419783"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1419783"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3942145" y="1821645"/>
            <a:ext cx="200621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3939507" y="3307586"/>
            <a:ext cx="2007208"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3939507" y="4753816"/>
            <a:ext cx="2007208"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grpSp>
        <p:nvGrpSpPr>
          <p:cNvPr id="40" name="Group 39">
            <a:extLst>
              <a:ext uri="{FF2B5EF4-FFF2-40B4-BE49-F238E27FC236}">
                <a16:creationId xmlns:a16="http://schemas.microsoft.com/office/drawing/2014/main" id="{A112B2FA-A0C8-7ED7-4A44-0BDEC9477F49}"/>
              </a:ext>
            </a:extLst>
          </p:cNvPr>
          <p:cNvGrpSpPr/>
          <p:nvPr userDrawn="1"/>
        </p:nvGrpSpPr>
        <p:grpSpPr>
          <a:xfrm>
            <a:off x="9209472" y="1747922"/>
            <a:ext cx="2241469" cy="4239606"/>
            <a:chOff x="485715" y="2313646"/>
            <a:chExt cx="3125094" cy="5387113"/>
          </a:xfrm>
        </p:grpSpPr>
        <p:grpSp>
          <p:nvGrpSpPr>
            <p:cNvPr id="41" name="Group 40">
              <a:extLst>
                <a:ext uri="{FF2B5EF4-FFF2-40B4-BE49-F238E27FC236}">
                  <a16:creationId xmlns:a16="http://schemas.microsoft.com/office/drawing/2014/main" id="{3F09FACE-48DB-DBD8-BE76-D44EA2F210A9}"/>
                </a:ext>
              </a:extLst>
            </p:cNvPr>
            <p:cNvGrpSpPr/>
            <p:nvPr userDrawn="1"/>
          </p:nvGrpSpPr>
          <p:grpSpPr>
            <a:xfrm rot="16200000">
              <a:off x="1186817" y="1612544"/>
              <a:ext cx="1722890" cy="3125094"/>
              <a:chOff x="1054474" y="1843086"/>
              <a:chExt cx="3062916" cy="1837320"/>
            </a:xfrm>
            <a:solidFill>
              <a:srgbClr val="FFFFFF"/>
            </a:solidFill>
          </p:grpSpPr>
          <p:sp>
            <p:nvSpPr>
              <p:cNvPr id="48" name="Rectangle 47">
                <a:extLst>
                  <a:ext uri="{FF2B5EF4-FFF2-40B4-BE49-F238E27FC236}">
                    <a16:creationId xmlns:a16="http://schemas.microsoft.com/office/drawing/2014/main" id="{3B29F5DB-B5A3-742C-E07F-D5DF82DEF792}"/>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9" name="Rectangle 48">
                <a:extLst>
                  <a:ext uri="{FF2B5EF4-FFF2-40B4-BE49-F238E27FC236}">
                    <a16:creationId xmlns:a16="http://schemas.microsoft.com/office/drawing/2014/main" id="{D1BCC141-30EE-8C90-0D32-7C9B13BFB0D3}"/>
                  </a:ext>
                </a:extLst>
              </p:cNvPr>
              <p:cNvSpPr/>
              <p:nvPr userDrawn="1"/>
            </p:nvSpPr>
            <p:spPr>
              <a:xfrm>
                <a:off x="1054474" y="1843088"/>
                <a:ext cx="3062916" cy="83595"/>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2" name="Group 41">
              <a:extLst>
                <a:ext uri="{FF2B5EF4-FFF2-40B4-BE49-F238E27FC236}">
                  <a16:creationId xmlns:a16="http://schemas.microsoft.com/office/drawing/2014/main" id="{6AB11E31-4735-07CA-54E4-B910C3397190}"/>
                </a:ext>
              </a:extLst>
            </p:cNvPr>
            <p:cNvGrpSpPr/>
            <p:nvPr userDrawn="1"/>
          </p:nvGrpSpPr>
          <p:grpSpPr>
            <a:xfrm rot="16200000">
              <a:off x="1186817" y="3444656"/>
              <a:ext cx="1722890" cy="3125094"/>
              <a:chOff x="1054474" y="1843086"/>
              <a:chExt cx="3062916" cy="1837320"/>
            </a:xfrm>
            <a:solidFill>
              <a:srgbClr val="FFFFFF"/>
            </a:solidFill>
          </p:grpSpPr>
          <p:sp>
            <p:nvSpPr>
              <p:cNvPr id="46" name="Rectangle 45">
                <a:extLst>
                  <a:ext uri="{FF2B5EF4-FFF2-40B4-BE49-F238E27FC236}">
                    <a16:creationId xmlns:a16="http://schemas.microsoft.com/office/drawing/2014/main" id="{0D7C2CE1-96B0-A6F2-1C9A-05E9438E26D5}"/>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4042A0D7-CD2B-CD26-A701-B56D600AA291}"/>
                  </a:ext>
                </a:extLst>
              </p:cNvPr>
              <p:cNvSpPr/>
              <p:nvPr userDrawn="1"/>
            </p:nvSpPr>
            <p:spPr>
              <a:xfrm>
                <a:off x="1054474" y="1843088"/>
                <a:ext cx="3062916" cy="83595"/>
              </a:xfrm>
              <a:prstGeom prst="rect">
                <a:avLst/>
              </a:prstGeom>
              <a:solidFill>
                <a:srgbClr val="8661C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3" name="Group 42">
              <a:extLst>
                <a:ext uri="{FF2B5EF4-FFF2-40B4-BE49-F238E27FC236}">
                  <a16:creationId xmlns:a16="http://schemas.microsoft.com/office/drawing/2014/main" id="{07663BB7-6085-1C7F-8AB4-325CD6B580C7}"/>
                </a:ext>
              </a:extLst>
            </p:cNvPr>
            <p:cNvGrpSpPr/>
            <p:nvPr userDrawn="1"/>
          </p:nvGrpSpPr>
          <p:grpSpPr>
            <a:xfrm rot="16200000">
              <a:off x="1186817" y="5276767"/>
              <a:ext cx="1722890" cy="3125094"/>
              <a:chOff x="1054474" y="1843086"/>
              <a:chExt cx="3062916" cy="1837320"/>
            </a:xfrm>
            <a:solidFill>
              <a:srgbClr val="FFFFFF"/>
            </a:solidFill>
          </p:grpSpPr>
          <p:sp>
            <p:nvSpPr>
              <p:cNvPr id="44" name="Rectangle 43">
                <a:extLst>
                  <a:ext uri="{FF2B5EF4-FFF2-40B4-BE49-F238E27FC236}">
                    <a16:creationId xmlns:a16="http://schemas.microsoft.com/office/drawing/2014/main" id="{846B651D-64B1-5FB9-5FC2-2887DBC90EFE}"/>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F22D53DC-B77A-78FB-2548-4DBF89649251}"/>
                  </a:ext>
                </a:extLst>
              </p:cNvPr>
              <p:cNvSpPr/>
              <p:nvPr userDrawn="1"/>
            </p:nvSpPr>
            <p:spPr>
              <a:xfrm>
                <a:off x="1054474" y="1843088"/>
                <a:ext cx="3062916" cy="83595"/>
              </a:xfrm>
              <a:prstGeom prst="rect">
                <a:avLst/>
              </a:prstGeom>
              <a:solidFill>
                <a:srgbClr val="0078D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50" name="Text Placeholder 3">
            <a:extLst>
              <a:ext uri="{FF2B5EF4-FFF2-40B4-BE49-F238E27FC236}">
                <a16:creationId xmlns:a16="http://schemas.microsoft.com/office/drawing/2014/main" id="{7D392507-7835-1021-1F4D-C1735F861AC8}"/>
              </a:ext>
            </a:extLst>
          </p:cNvPr>
          <p:cNvSpPr>
            <a:spLocks noGrp="1"/>
          </p:cNvSpPr>
          <p:nvPr>
            <p:ph type="body" sz="quarter" idx="35"/>
          </p:nvPr>
        </p:nvSpPr>
        <p:spPr>
          <a:xfrm>
            <a:off x="9371675" y="2168890"/>
            <a:ext cx="2012013"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1" name="Text Placeholder 3">
            <a:extLst>
              <a:ext uri="{FF2B5EF4-FFF2-40B4-BE49-F238E27FC236}">
                <a16:creationId xmlns:a16="http://schemas.microsoft.com/office/drawing/2014/main" id="{9175BA11-D6CB-B92B-2172-80FD63F7F7EE}"/>
              </a:ext>
            </a:extLst>
          </p:cNvPr>
          <p:cNvSpPr>
            <a:spLocks noGrp="1"/>
          </p:cNvSpPr>
          <p:nvPr>
            <p:ph type="body" sz="quarter" idx="36"/>
          </p:nvPr>
        </p:nvSpPr>
        <p:spPr>
          <a:xfrm>
            <a:off x="9371675" y="3626300"/>
            <a:ext cx="2012013"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2" name="Text Placeholder 3">
            <a:extLst>
              <a:ext uri="{FF2B5EF4-FFF2-40B4-BE49-F238E27FC236}">
                <a16:creationId xmlns:a16="http://schemas.microsoft.com/office/drawing/2014/main" id="{310ADE90-F3CF-D0E1-B412-A26E0AEDF3B4}"/>
              </a:ext>
            </a:extLst>
          </p:cNvPr>
          <p:cNvSpPr>
            <a:spLocks noGrp="1"/>
          </p:cNvSpPr>
          <p:nvPr>
            <p:ph type="body" sz="quarter" idx="37"/>
          </p:nvPr>
        </p:nvSpPr>
        <p:spPr>
          <a:xfrm>
            <a:off x="9361736" y="5067107"/>
            <a:ext cx="2012013"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3" name="Picture Placeholder 38">
            <a:extLst>
              <a:ext uri="{FF2B5EF4-FFF2-40B4-BE49-F238E27FC236}">
                <a16:creationId xmlns:a16="http://schemas.microsoft.com/office/drawing/2014/main" id="{B96CEFFF-E521-15AF-8551-9DB7E0EFF33A}"/>
              </a:ext>
            </a:extLst>
          </p:cNvPr>
          <p:cNvSpPr>
            <a:spLocks noGrp="1"/>
          </p:cNvSpPr>
          <p:nvPr>
            <p:ph type="pic" sz="quarter" idx="38"/>
          </p:nvPr>
        </p:nvSpPr>
        <p:spPr>
          <a:xfrm>
            <a:off x="6151856" y="4645646"/>
            <a:ext cx="1443581" cy="1327865"/>
          </a:xfrm>
        </p:spPr>
        <p:txBody>
          <a:bodyPr/>
          <a:lstStyle>
            <a:lvl1pPr>
              <a:defRPr sz="1500"/>
            </a:lvl1pPr>
          </a:lstStyle>
          <a:p>
            <a:endParaRPr lang="en-US"/>
          </a:p>
        </p:txBody>
      </p:sp>
      <p:sp>
        <p:nvSpPr>
          <p:cNvPr id="54" name="Picture Placeholder 38">
            <a:extLst>
              <a:ext uri="{FF2B5EF4-FFF2-40B4-BE49-F238E27FC236}">
                <a16:creationId xmlns:a16="http://schemas.microsoft.com/office/drawing/2014/main" id="{27A72CDC-6678-B9EC-39C5-80E3F8465038}"/>
              </a:ext>
            </a:extLst>
          </p:cNvPr>
          <p:cNvSpPr>
            <a:spLocks noGrp="1"/>
          </p:cNvSpPr>
          <p:nvPr>
            <p:ph type="pic" sz="quarter" idx="39"/>
          </p:nvPr>
        </p:nvSpPr>
        <p:spPr>
          <a:xfrm>
            <a:off x="6151856" y="3217809"/>
            <a:ext cx="1419783" cy="1327865"/>
          </a:xfrm>
        </p:spPr>
        <p:txBody>
          <a:bodyPr/>
          <a:lstStyle>
            <a:lvl1pPr>
              <a:defRPr sz="1500"/>
            </a:lvl1pPr>
          </a:lstStyle>
          <a:p>
            <a:endParaRPr lang="en-US"/>
          </a:p>
        </p:txBody>
      </p:sp>
      <p:sp>
        <p:nvSpPr>
          <p:cNvPr id="55" name="Picture Placeholder 38">
            <a:extLst>
              <a:ext uri="{FF2B5EF4-FFF2-40B4-BE49-F238E27FC236}">
                <a16:creationId xmlns:a16="http://schemas.microsoft.com/office/drawing/2014/main" id="{3E3BAB93-13E4-0599-A463-2618D6A84AB4}"/>
              </a:ext>
            </a:extLst>
          </p:cNvPr>
          <p:cNvSpPr>
            <a:spLocks noGrp="1"/>
          </p:cNvSpPr>
          <p:nvPr>
            <p:ph type="pic" sz="quarter" idx="40"/>
          </p:nvPr>
        </p:nvSpPr>
        <p:spPr>
          <a:xfrm>
            <a:off x="6151856" y="1775955"/>
            <a:ext cx="1419783" cy="1327865"/>
          </a:xfrm>
        </p:spPr>
        <p:txBody>
          <a:bodyPr/>
          <a:lstStyle>
            <a:lvl1pPr>
              <a:defRPr sz="1500"/>
            </a:lvl1pPr>
          </a:lstStyle>
          <a:p>
            <a:endParaRPr lang="en-US"/>
          </a:p>
        </p:txBody>
      </p:sp>
      <p:sp>
        <p:nvSpPr>
          <p:cNvPr id="56" name="Text Placeholder 13">
            <a:extLst>
              <a:ext uri="{FF2B5EF4-FFF2-40B4-BE49-F238E27FC236}">
                <a16:creationId xmlns:a16="http://schemas.microsoft.com/office/drawing/2014/main" id="{E1F63320-F165-F3FD-C77D-652F55876E2B}"/>
              </a:ext>
            </a:extLst>
          </p:cNvPr>
          <p:cNvSpPr>
            <a:spLocks noGrp="1"/>
          </p:cNvSpPr>
          <p:nvPr>
            <p:ph type="body" sz="quarter" idx="41"/>
          </p:nvPr>
        </p:nvSpPr>
        <p:spPr>
          <a:xfrm>
            <a:off x="9374314" y="1821645"/>
            <a:ext cx="2011013"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7" name="Text Placeholder 13">
            <a:extLst>
              <a:ext uri="{FF2B5EF4-FFF2-40B4-BE49-F238E27FC236}">
                <a16:creationId xmlns:a16="http://schemas.microsoft.com/office/drawing/2014/main" id="{0C9B52DE-F39C-F794-39FB-3AA8906AC14B}"/>
              </a:ext>
            </a:extLst>
          </p:cNvPr>
          <p:cNvSpPr>
            <a:spLocks noGrp="1"/>
          </p:cNvSpPr>
          <p:nvPr>
            <p:ph type="body" sz="quarter" idx="42"/>
          </p:nvPr>
        </p:nvSpPr>
        <p:spPr>
          <a:xfrm>
            <a:off x="9371675" y="3307586"/>
            <a:ext cx="2012013"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8" name="Text Placeholder 13">
            <a:extLst>
              <a:ext uri="{FF2B5EF4-FFF2-40B4-BE49-F238E27FC236}">
                <a16:creationId xmlns:a16="http://schemas.microsoft.com/office/drawing/2014/main" id="{41159D9D-B6BA-BEDA-47B2-B86DAACA2FDE}"/>
              </a:ext>
            </a:extLst>
          </p:cNvPr>
          <p:cNvSpPr>
            <a:spLocks noGrp="1"/>
          </p:cNvSpPr>
          <p:nvPr>
            <p:ph type="body" sz="quarter" idx="43" hasCustomPrompt="1"/>
          </p:nvPr>
        </p:nvSpPr>
        <p:spPr>
          <a:xfrm>
            <a:off x="9371675" y="4753816"/>
            <a:ext cx="2012013"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4" name="Picture Placeholder 38">
            <a:extLst>
              <a:ext uri="{FF2B5EF4-FFF2-40B4-BE49-F238E27FC236}">
                <a16:creationId xmlns:a16="http://schemas.microsoft.com/office/drawing/2014/main" id="{F9A49C88-39FF-8D4C-D1AA-0BA36CD6CAEE}"/>
              </a:ext>
            </a:extLst>
          </p:cNvPr>
          <p:cNvSpPr>
            <a:spLocks noGrp="1"/>
          </p:cNvSpPr>
          <p:nvPr>
            <p:ph type="pic" sz="quarter" idx="44"/>
          </p:nvPr>
        </p:nvSpPr>
        <p:spPr>
          <a:xfrm>
            <a:off x="2278640" y="4645646"/>
            <a:ext cx="1443581" cy="1327865"/>
          </a:xfrm>
        </p:spPr>
        <p:txBody>
          <a:bodyPr/>
          <a:lstStyle>
            <a:lvl1pPr>
              <a:defRPr sz="1500"/>
            </a:lvl1pPr>
          </a:lstStyle>
          <a:p>
            <a:endParaRPr lang="en-US"/>
          </a:p>
        </p:txBody>
      </p:sp>
      <p:sp>
        <p:nvSpPr>
          <p:cNvPr id="5" name="Picture Placeholder 38">
            <a:extLst>
              <a:ext uri="{FF2B5EF4-FFF2-40B4-BE49-F238E27FC236}">
                <a16:creationId xmlns:a16="http://schemas.microsoft.com/office/drawing/2014/main" id="{7DB2A5E7-80DE-BDB9-FA8C-9B0AF8B0960B}"/>
              </a:ext>
            </a:extLst>
          </p:cNvPr>
          <p:cNvSpPr>
            <a:spLocks noGrp="1"/>
          </p:cNvSpPr>
          <p:nvPr>
            <p:ph type="pic" sz="quarter" idx="45"/>
          </p:nvPr>
        </p:nvSpPr>
        <p:spPr>
          <a:xfrm>
            <a:off x="2278640" y="3217809"/>
            <a:ext cx="1419783" cy="1327865"/>
          </a:xfrm>
        </p:spPr>
        <p:txBody>
          <a:bodyPr/>
          <a:lstStyle>
            <a:lvl1pPr>
              <a:defRPr sz="1500"/>
            </a:lvl1pPr>
          </a:lstStyle>
          <a:p>
            <a:endParaRPr lang="en-US"/>
          </a:p>
        </p:txBody>
      </p:sp>
      <p:sp>
        <p:nvSpPr>
          <p:cNvPr id="7" name="Picture Placeholder 38">
            <a:extLst>
              <a:ext uri="{FF2B5EF4-FFF2-40B4-BE49-F238E27FC236}">
                <a16:creationId xmlns:a16="http://schemas.microsoft.com/office/drawing/2014/main" id="{7D49EB4E-C280-FFFB-629F-F690E245B1BF}"/>
              </a:ext>
            </a:extLst>
          </p:cNvPr>
          <p:cNvSpPr>
            <a:spLocks noGrp="1"/>
          </p:cNvSpPr>
          <p:nvPr>
            <p:ph type="pic" sz="quarter" idx="46"/>
          </p:nvPr>
        </p:nvSpPr>
        <p:spPr>
          <a:xfrm>
            <a:off x="2278640" y="1761938"/>
            <a:ext cx="1419783" cy="1327865"/>
          </a:xfrm>
        </p:spPr>
        <p:txBody>
          <a:bodyPr/>
          <a:lstStyle>
            <a:lvl1pPr>
              <a:defRPr sz="1500"/>
            </a:lvl1pPr>
          </a:lstStyle>
          <a:p>
            <a:endParaRPr lang="en-US"/>
          </a:p>
        </p:txBody>
      </p:sp>
      <p:sp>
        <p:nvSpPr>
          <p:cNvPr id="8" name="Picture Placeholder 38">
            <a:extLst>
              <a:ext uri="{FF2B5EF4-FFF2-40B4-BE49-F238E27FC236}">
                <a16:creationId xmlns:a16="http://schemas.microsoft.com/office/drawing/2014/main" id="{314B5ADE-025A-335F-A028-4DC3697E4F34}"/>
              </a:ext>
            </a:extLst>
          </p:cNvPr>
          <p:cNvSpPr>
            <a:spLocks noGrp="1"/>
          </p:cNvSpPr>
          <p:nvPr>
            <p:ph type="pic" sz="quarter" idx="47"/>
          </p:nvPr>
        </p:nvSpPr>
        <p:spPr>
          <a:xfrm>
            <a:off x="7715613" y="4645646"/>
            <a:ext cx="1443581" cy="1327865"/>
          </a:xfrm>
        </p:spPr>
        <p:txBody>
          <a:bodyPr/>
          <a:lstStyle>
            <a:lvl1pPr>
              <a:defRPr sz="1500"/>
            </a:lvl1pPr>
          </a:lstStyle>
          <a:p>
            <a:endParaRPr lang="en-US"/>
          </a:p>
        </p:txBody>
      </p:sp>
      <p:sp>
        <p:nvSpPr>
          <p:cNvPr id="9" name="Picture Placeholder 38">
            <a:extLst>
              <a:ext uri="{FF2B5EF4-FFF2-40B4-BE49-F238E27FC236}">
                <a16:creationId xmlns:a16="http://schemas.microsoft.com/office/drawing/2014/main" id="{609251EA-2088-2C42-A1F1-39CB8BA9EC68}"/>
              </a:ext>
            </a:extLst>
          </p:cNvPr>
          <p:cNvSpPr>
            <a:spLocks noGrp="1"/>
          </p:cNvSpPr>
          <p:nvPr>
            <p:ph type="pic" sz="quarter" idx="48"/>
          </p:nvPr>
        </p:nvSpPr>
        <p:spPr>
          <a:xfrm>
            <a:off x="7715613" y="3217809"/>
            <a:ext cx="1419783" cy="1327865"/>
          </a:xfrm>
        </p:spPr>
        <p:txBody>
          <a:bodyPr/>
          <a:lstStyle>
            <a:lvl1pPr>
              <a:defRPr sz="1500"/>
            </a:lvl1pPr>
          </a:lstStyle>
          <a:p>
            <a:endParaRPr lang="en-US"/>
          </a:p>
        </p:txBody>
      </p:sp>
      <p:sp>
        <p:nvSpPr>
          <p:cNvPr id="10" name="Picture Placeholder 38">
            <a:extLst>
              <a:ext uri="{FF2B5EF4-FFF2-40B4-BE49-F238E27FC236}">
                <a16:creationId xmlns:a16="http://schemas.microsoft.com/office/drawing/2014/main" id="{78DEDF93-C265-BDCC-4FF4-F0F5E3E7EF89}"/>
              </a:ext>
            </a:extLst>
          </p:cNvPr>
          <p:cNvSpPr>
            <a:spLocks noGrp="1"/>
          </p:cNvSpPr>
          <p:nvPr>
            <p:ph type="pic" sz="quarter" idx="49"/>
          </p:nvPr>
        </p:nvSpPr>
        <p:spPr>
          <a:xfrm>
            <a:off x="7715613" y="1775955"/>
            <a:ext cx="1419783" cy="1327865"/>
          </a:xfrm>
        </p:spPr>
        <p:txBody>
          <a:bodyPr/>
          <a:lstStyle>
            <a:lvl1pPr>
              <a:defRPr sz="1500"/>
            </a:lvl1pPr>
          </a:lstStyle>
          <a:p>
            <a:endParaRPr lang="en-US"/>
          </a:p>
        </p:txBody>
      </p:sp>
    </p:spTree>
    <p:extLst>
      <p:ext uri="{BB962C8B-B14F-4D97-AF65-F5344CB8AC3E}">
        <p14:creationId xmlns:p14="http://schemas.microsoft.com/office/powerpoint/2010/main" val="2253661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5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tx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3772501" y="1747922"/>
            <a:ext cx="2241468" cy="4239606"/>
            <a:chOff x="485715" y="2313646"/>
            <a:chExt cx="3125094" cy="5387113"/>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186817" y="1612544"/>
              <a:ext cx="1722890" cy="3125094"/>
              <a:chOff x="1054474" y="1843086"/>
              <a:chExt cx="3062916" cy="1837320"/>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186817" y="3444656"/>
              <a:ext cx="1722890" cy="3125094"/>
              <a:chOff x="1054474" y="1843086"/>
              <a:chExt cx="3062916" cy="1837320"/>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1186817" y="5276767"/>
              <a:ext cx="1722890" cy="3125094"/>
              <a:chOff x="1054474" y="1843086"/>
              <a:chExt cx="3062916" cy="1837320"/>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3939507" y="2168890"/>
            <a:ext cx="2007208"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3939507" y="3626300"/>
            <a:ext cx="2007208"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3929568" y="5067107"/>
            <a:ext cx="2007208"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1443581"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1419783"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1419783"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3942145" y="1821645"/>
            <a:ext cx="200621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3939507" y="3307586"/>
            <a:ext cx="2007208"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3939507" y="4753816"/>
            <a:ext cx="2007208"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grpSp>
        <p:nvGrpSpPr>
          <p:cNvPr id="40" name="Group 39">
            <a:extLst>
              <a:ext uri="{FF2B5EF4-FFF2-40B4-BE49-F238E27FC236}">
                <a16:creationId xmlns:a16="http://schemas.microsoft.com/office/drawing/2014/main" id="{A112B2FA-A0C8-7ED7-4A44-0BDEC9477F49}"/>
              </a:ext>
            </a:extLst>
          </p:cNvPr>
          <p:cNvGrpSpPr/>
          <p:nvPr userDrawn="1"/>
        </p:nvGrpSpPr>
        <p:grpSpPr>
          <a:xfrm>
            <a:off x="9209472" y="1747922"/>
            <a:ext cx="2241469" cy="4239606"/>
            <a:chOff x="485715" y="2313646"/>
            <a:chExt cx="3125094" cy="5387113"/>
          </a:xfrm>
        </p:grpSpPr>
        <p:grpSp>
          <p:nvGrpSpPr>
            <p:cNvPr id="41" name="Group 40">
              <a:extLst>
                <a:ext uri="{FF2B5EF4-FFF2-40B4-BE49-F238E27FC236}">
                  <a16:creationId xmlns:a16="http://schemas.microsoft.com/office/drawing/2014/main" id="{3F09FACE-48DB-DBD8-BE76-D44EA2F210A9}"/>
                </a:ext>
              </a:extLst>
            </p:cNvPr>
            <p:cNvGrpSpPr/>
            <p:nvPr userDrawn="1"/>
          </p:nvGrpSpPr>
          <p:grpSpPr>
            <a:xfrm rot="16200000">
              <a:off x="1186817" y="1612544"/>
              <a:ext cx="1722890" cy="3125094"/>
              <a:chOff x="1054474" y="1843086"/>
              <a:chExt cx="3062916" cy="1837320"/>
            </a:xfrm>
            <a:solidFill>
              <a:srgbClr val="FFFFFF"/>
            </a:solidFill>
          </p:grpSpPr>
          <p:sp>
            <p:nvSpPr>
              <p:cNvPr id="48" name="Rectangle 47">
                <a:extLst>
                  <a:ext uri="{FF2B5EF4-FFF2-40B4-BE49-F238E27FC236}">
                    <a16:creationId xmlns:a16="http://schemas.microsoft.com/office/drawing/2014/main" id="{3B29F5DB-B5A3-742C-E07F-D5DF82DEF792}"/>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9" name="Rectangle 48">
                <a:extLst>
                  <a:ext uri="{FF2B5EF4-FFF2-40B4-BE49-F238E27FC236}">
                    <a16:creationId xmlns:a16="http://schemas.microsoft.com/office/drawing/2014/main" id="{D1BCC141-30EE-8C90-0D32-7C9B13BFB0D3}"/>
                  </a:ext>
                </a:extLst>
              </p:cNvPr>
              <p:cNvSpPr/>
              <p:nvPr userDrawn="1"/>
            </p:nvSpPr>
            <p:spPr>
              <a:xfrm>
                <a:off x="1054474" y="1843088"/>
                <a:ext cx="3062916" cy="83595"/>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2" name="Group 41">
              <a:extLst>
                <a:ext uri="{FF2B5EF4-FFF2-40B4-BE49-F238E27FC236}">
                  <a16:creationId xmlns:a16="http://schemas.microsoft.com/office/drawing/2014/main" id="{6AB11E31-4735-07CA-54E4-B910C3397190}"/>
                </a:ext>
              </a:extLst>
            </p:cNvPr>
            <p:cNvGrpSpPr/>
            <p:nvPr userDrawn="1"/>
          </p:nvGrpSpPr>
          <p:grpSpPr>
            <a:xfrm rot="16200000">
              <a:off x="1186817" y="3444656"/>
              <a:ext cx="1722890" cy="3125094"/>
              <a:chOff x="1054474" y="1843086"/>
              <a:chExt cx="3062916" cy="1837320"/>
            </a:xfrm>
            <a:solidFill>
              <a:srgbClr val="FFFFFF"/>
            </a:solidFill>
          </p:grpSpPr>
          <p:sp>
            <p:nvSpPr>
              <p:cNvPr id="46" name="Rectangle 45">
                <a:extLst>
                  <a:ext uri="{FF2B5EF4-FFF2-40B4-BE49-F238E27FC236}">
                    <a16:creationId xmlns:a16="http://schemas.microsoft.com/office/drawing/2014/main" id="{0D7C2CE1-96B0-A6F2-1C9A-05E9438E26D5}"/>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4042A0D7-CD2B-CD26-A701-B56D600AA291}"/>
                  </a:ext>
                </a:extLst>
              </p:cNvPr>
              <p:cNvSpPr/>
              <p:nvPr userDrawn="1"/>
            </p:nvSpPr>
            <p:spPr>
              <a:xfrm>
                <a:off x="1054474" y="1843088"/>
                <a:ext cx="3062916" cy="83595"/>
              </a:xfrm>
              <a:prstGeom prst="rect">
                <a:avLst/>
              </a:prstGeom>
              <a:solidFill>
                <a:srgbClr val="8661C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3" name="Group 42">
              <a:extLst>
                <a:ext uri="{FF2B5EF4-FFF2-40B4-BE49-F238E27FC236}">
                  <a16:creationId xmlns:a16="http://schemas.microsoft.com/office/drawing/2014/main" id="{07663BB7-6085-1C7F-8AB4-325CD6B580C7}"/>
                </a:ext>
              </a:extLst>
            </p:cNvPr>
            <p:cNvGrpSpPr/>
            <p:nvPr userDrawn="1"/>
          </p:nvGrpSpPr>
          <p:grpSpPr>
            <a:xfrm rot="16200000">
              <a:off x="1186817" y="5276767"/>
              <a:ext cx="1722890" cy="3125094"/>
              <a:chOff x="1054474" y="1843086"/>
              <a:chExt cx="3062916" cy="1837320"/>
            </a:xfrm>
            <a:solidFill>
              <a:srgbClr val="FFFFFF"/>
            </a:solidFill>
          </p:grpSpPr>
          <p:sp>
            <p:nvSpPr>
              <p:cNvPr id="44" name="Rectangle 43">
                <a:extLst>
                  <a:ext uri="{FF2B5EF4-FFF2-40B4-BE49-F238E27FC236}">
                    <a16:creationId xmlns:a16="http://schemas.microsoft.com/office/drawing/2014/main" id="{846B651D-64B1-5FB9-5FC2-2887DBC90EFE}"/>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F22D53DC-B77A-78FB-2548-4DBF89649251}"/>
                  </a:ext>
                </a:extLst>
              </p:cNvPr>
              <p:cNvSpPr/>
              <p:nvPr userDrawn="1"/>
            </p:nvSpPr>
            <p:spPr>
              <a:xfrm>
                <a:off x="1054474" y="1843088"/>
                <a:ext cx="3062916" cy="83595"/>
              </a:xfrm>
              <a:prstGeom prst="rect">
                <a:avLst/>
              </a:prstGeom>
              <a:solidFill>
                <a:srgbClr val="0078D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50" name="Text Placeholder 3">
            <a:extLst>
              <a:ext uri="{FF2B5EF4-FFF2-40B4-BE49-F238E27FC236}">
                <a16:creationId xmlns:a16="http://schemas.microsoft.com/office/drawing/2014/main" id="{7D392507-7835-1021-1F4D-C1735F861AC8}"/>
              </a:ext>
            </a:extLst>
          </p:cNvPr>
          <p:cNvSpPr>
            <a:spLocks noGrp="1"/>
          </p:cNvSpPr>
          <p:nvPr>
            <p:ph type="body" sz="quarter" idx="35"/>
          </p:nvPr>
        </p:nvSpPr>
        <p:spPr>
          <a:xfrm>
            <a:off x="9371675" y="2168890"/>
            <a:ext cx="2012013"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1" name="Text Placeholder 3">
            <a:extLst>
              <a:ext uri="{FF2B5EF4-FFF2-40B4-BE49-F238E27FC236}">
                <a16:creationId xmlns:a16="http://schemas.microsoft.com/office/drawing/2014/main" id="{9175BA11-D6CB-B92B-2172-80FD63F7F7EE}"/>
              </a:ext>
            </a:extLst>
          </p:cNvPr>
          <p:cNvSpPr>
            <a:spLocks noGrp="1"/>
          </p:cNvSpPr>
          <p:nvPr>
            <p:ph type="body" sz="quarter" idx="36"/>
          </p:nvPr>
        </p:nvSpPr>
        <p:spPr>
          <a:xfrm>
            <a:off x="9371675" y="3626300"/>
            <a:ext cx="2012013"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2" name="Text Placeholder 3">
            <a:extLst>
              <a:ext uri="{FF2B5EF4-FFF2-40B4-BE49-F238E27FC236}">
                <a16:creationId xmlns:a16="http://schemas.microsoft.com/office/drawing/2014/main" id="{310ADE90-F3CF-D0E1-B412-A26E0AEDF3B4}"/>
              </a:ext>
            </a:extLst>
          </p:cNvPr>
          <p:cNvSpPr>
            <a:spLocks noGrp="1"/>
          </p:cNvSpPr>
          <p:nvPr>
            <p:ph type="body" sz="quarter" idx="37"/>
          </p:nvPr>
        </p:nvSpPr>
        <p:spPr>
          <a:xfrm>
            <a:off x="9361736" y="5067107"/>
            <a:ext cx="2012013"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3" name="Picture Placeholder 38">
            <a:extLst>
              <a:ext uri="{FF2B5EF4-FFF2-40B4-BE49-F238E27FC236}">
                <a16:creationId xmlns:a16="http://schemas.microsoft.com/office/drawing/2014/main" id="{B96CEFFF-E521-15AF-8551-9DB7E0EFF33A}"/>
              </a:ext>
            </a:extLst>
          </p:cNvPr>
          <p:cNvSpPr>
            <a:spLocks noGrp="1"/>
          </p:cNvSpPr>
          <p:nvPr>
            <p:ph type="pic" sz="quarter" idx="38"/>
          </p:nvPr>
        </p:nvSpPr>
        <p:spPr>
          <a:xfrm>
            <a:off x="6151856" y="4645646"/>
            <a:ext cx="1443581" cy="1327865"/>
          </a:xfrm>
        </p:spPr>
        <p:txBody>
          <a:bodyPr/>
          <a:lstStyle>
            <a:lvl1pPr>
              <a:defRPr sz="1500"/>
            </a:lvl1pPr>
          </a:lstStyle>
          <a:p>
            <a:endParaRPr lang="en-US"/>
          </a:p>
        </p:txBody>
      </p:sp>
      <p:sp>
        <p:nvSpPr>
          <p:cNvPr id="54" name="Picture Placeholder 38">
            <a:extLst>
              <a:ext uri="{FF2B5EF4-FFF2-40B4-BE49-F238E27FC236}">
                <a16:creationId xmlns:a16="http://schemas.microsoft.com/office/drawing/2014/main" id="{27A72CDC-6678-B9EC-39C5-80E3F8465038}"/>
              </a:ext>
            </a:extLst>
          </p:cNvPr>
          <p:cNvSpPr>
            <a:spLocks noGrp="1"/>
          </p:cNvSpPr>
          <p:nvPr>
            <p:ph type="pic" sz="quarter" idx="39"/>
          </p:nvPr>
        </p:nvSpPr>
        <p:spPr>
          <a:xfrm>
            <a:off x="6151856" y="3217809"/>
            <a:ext cx="1419783" cy="1327865"/>
          </a:xfrm>
        </p:spPr>
        <p:txBody>
          <a:bodyPr/>
          <a:lstStyle>
            <a:lvl1pPr>
              <a:defRPr sz="1500"/>
            </a:lvl1pPr>
          </a:lstStyle>
          <a:p>
            <a:endParaRPr lang="en-US"/>
          </a:p>
        </p:txBody>
      </p:sp>
      <p:sp>
        <p:nvSpPr>
          <p:cNvPr id="55" name="Picture Placeholder 38">
            <a:extLst>
              <a:ext uri="{FF2B5EF4-FFF2-40B4-BE49-F238E27FC236}">
                <a16:creationId xmlns:a16="http://schemas.microsoft.com/office/drawing/2014/main" id="{3E3BAB93-13E4-0599-A463-2618D6A84AB4}"/>
              </a:ext>
            </a:extLst>
          </p:cNvPr>
          <p:cNvSpPr>
            <a:spLocks noGrp="1"/>
          </p:cNvSpPr>
          <p:nvPr>
            <p:ph type="pic" sz="quarter" idx="40"/>
          </p:nvPr>
        </p:nvSpPr>
        <p:spPr>
          <a:xfrm>
            <a:off x="6151856" y="1775955"/>
            <a:ext cx="1419783" cy="1327865"/>
          </a:xfrm>
        </p:spPr>
        <p:txBody>
          <a:bodyPr/>
          <a:lstStyle>
            <a:lvl1pPr>
              <a:defRPr sz="1500"/>
            </a:lvl1pPr>
          </a:lstStyle>
          <a:p>
            <a:endParaRPr lang="en-US"/>
          </a:p>
        </p:txBody>
      </p:sp>
      <p:sp>
        <p:nvSpPr>
          <p:cNvPr id="56" name="Text Placeholder 13">
            <a:extLst>
              <a:ext uri="{FF2B5EF4-FFF2-40B4-BE49-F238E27FC236}">
                <a16:creationId xmlns:a16="http://schemas.microsoft.com/office/drawing/2014/main" id="{E1F63320-F165-F3FD-C77D-652F55876E2B}"/>
              </a:ext>
            </a:extLst>
          </p:cNvPr>
          <p:cNvSpPr>
            <a:spLocks noGrp="1"/>
          </p:cNvSpPr>
          <p:nvPr>
            <p:ph type="body" sz="quarter" idx="41"/>
          </p:nvPr>
        </p:nvSpPr>
        <p:spPr>
          <a:xfrm>
            <a:off x="9374314" y="1821645"/>
            <a:ext cx="2011013"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7" name="Text Placeholder 13">
            <a:extLst>
              <a:ext uri="{FF2B5EF4-FFF2-40B4-BE49-F238E27FC236}">
                <a16:creationId xmlns:a16="http://schemas.microsoft.com/office/drawing/2014/main" id="{0C9B52DE-F39C-F794-39FB-3AA8906AC14B}"/>
              </a:ext>
            </a:extLst>
          </p:cNvPr>
          <p:cNvSpPr>
            <a:spLocks noGrp="1"/>
          </p:cNvSpPr>
          <p:nvPr>
            <p:ph type="body" sz="quarter" idx="42"/>
          </p:nvPr>
        </p:nvSpPr>
        <p:spPr>
          <a:xfrm>
            <a:off x="9371675" y="3307586"/>
            <a:ext cx="2012013"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8" name="Text Placeholder 13">
            <a:extLst>
              <a:ext uri="{FF2B5EF4-FFF2-40B4-BE49-F238E27FC236}">
                <a16:creationId xmlns:a16="http://schemas.microsoft.com/office/drawing/2014/main" id="{41159D9D-B6BA-BEDA-47B2-B86DAACA2FDE}"/>
              </a:ext>
            </a:extLst>
          </p:cNvPr>
          <p:cNvSpPr>
            <a:spLocks noGrp="1"/>
          </p:cNvSpPr>
          <p:nvPr>
            <p:ph type="body" sz="quarter" idx="43" hasCustomPrompt="1"/>
          </p:nvPr>
        </p:nvSpPr>
        <p:spPr>
          <a:xfrm>
            <a:off x="9371675" y="4753816"/>
            <a:ext cx="2012013"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4" name="Picture Placeholder 38">
            <a:extLst>
              <a:ext uri="{FF2B5EF4-FFF2-40B4-BE49-F238E27FC236}">
                <a16:creationId xmlns:a16="http://schemas.microsoft.com/office/drawing/2014/main" id="{F9A49C88-39FF-8D4C-D1AA-0BA36CD6CAEE}"/>
              </a:ext>
            </a:extLst>
          </p:cNvPr>
          <p:cNvSpPr>
            <a:spLocks noGrp="1"/>
          </p:cNvSpPr>
          <p:nvPr>
            <p:ph type="pic" sz="quarter" idx="44"/>
          </p:nvPr>
        </p:nvSpPr>
        <p:spPr>
          <a:xfrm>
            <a:off x="2278640" y="4645646"/>
            <a:ext cx="1443581" cy="1327865"/>
          </a:xfrm>
        </p:spPr>
        <p:txBody>
          <a:bodyPr/>
          <a:lstStyle>
            <a:lvl1pPr>
              <a:defRPr sz="1500"/>
            </a:lvl1pPr>
          </a:lstStyle>
          <a:p>
            <a:endParaRPr lang="en-US"/>
          </a:p>
        </p:txBody>
      </p:sp>
      <p:sp>
        <p:nvSpPr>
          <p:cNvPr id="5" name="Picture Placeholder 38">
            <a:extLst>
              <a:ext uri="{FF2B5EF4-FFF2-40B4-BE49-F238E27FC236}">
                <a16:creationId xmlns:a16="http://schemas.microsoft.com/office/drawing/2014/main" id="{7DB2A5E7-80DE-BDB9-FA8C-9B0AF8B0960B}"/>
              </a:ext>
            </a:extLst>
          </p:cNvPr>
          <p:cNvSpPr>
            <a:spLocks noGrp="1"/>
          </p:cNvSpPr>
          <p:nvPr>
            <p:ph type="pic" sz="quarter" idx="45"/>
          </p:nvPr>
        </p:nvSpPr>
        <p:spPr>
          <a:xfrm>
            <a:off x="2278640" y="3217809"/>
            <a:ext cx="1419783" cy="1327865"/>
          </a:xfrm>
        </p:spPr>
        <p:txBody>
          <a:bodyPr/>
          <a:lstStyle>
            <a:lvl1pPr>
              <a:defRPr sz="1500"/>
            </a:lvl1pPr>
          </a:lstStyle>
          <a:p>
            <a:endParaRPr lang="en-US"/>
          </a:p>
        </p:txBody>
      </p:sp>
      <p:sp>
        <p:nvSpPr>
          <p:cNvPr id="7" name="Picture Placeholder 38">
            <a:extLst>
              <a:ext uri="{FF2B5EF4-FFF2-40B4-BE49-F238E27FC236}">
                <a16:creationId xmlns:a16="http://schemas.microsoft.com/office/drawing/2014/main" id="{7D49EB4E-C280-FFFB-629F-F690E245B1BF}"/>
              </a:ext>
            </a:extLst>
          </p:cNvPr>
          <p:cNvSpPr>
            <a:spLocks noGrp="1"/>
          </p:cNvSpPr>
          <p:nvPr>
            <p:ph type="pic" sz="quarter" idx="46"/>
          </p:nvPr>
        </p:nvSpPr>
        <p:spPr>
          <a:xfrm>
            <a:off x="2278640" y="1761938"/>
            <a:ext cx="1419783" cy="1327865"/>
          </a:xfrm>
        </p:spPr>
        <p:txBody>
          <a:bodyPr/>
          <a:lstStyle>
            <a:lvl1pPr>
              <a:defRPr sz="1500"/>
            </a:lvl1pPr>
          </a:lstStyle>
          <a:p>
            <a:endParaRPr lang="en-US"/>
          </a:p>
        </p:txBody>
      </p:sp>
      <p:sp>
        <p:nvSpPr>
          <p:cNvPr id="8" name="Picture Placeholder 38">
            <a:extLst>
              <a:ext uri="{FF2B5EF4-FFF2-40B4-BE49-F238E27FC236}">
                <a16:creationId xmlns:a16="http://schemas.microsoft.com/office/drawing/2014/main" id="{314B5ADE-025A-335F-A028-4DC3697E4F34}"/>
              </a:ext>
            </a:extLst>
          </p:cNvPr>
          <p:cNvSpPr>
            <a:spLocks noGrp="1"/>
          </p:cNvSpPr>
          <p:nvPr>
            <p:ph type="pic" sz="quarter" idx="47"/>
          </p:nvPr>
        </p:nvSpPr>
        <p:spPr>
          <a:xfrm>
            <a:off x="7715613" y="4645646"/>
            <a:ext cx="1443581" cy="1327865"/>
          </a:xfrm>
        </p:spPr>
        <p:txBody>
          <a:bodyPr/>
          <a:lstStyle>
            <a:lvl1pPr>
              <a:defRPr sz="1500"/>
            </a:lvl1pPr>
          </a:lstStyle>
          <a:p>
            <a:endParaRPr lang="en-US"/>
          </a:p>
        </p:txBody>
      </p:sp>
      <p:sp>
        <p:nvSpPr>
          <p:cNvPr id="9" name="Picture Placeholder 38">
            <a:extLst>
              <a:ext uri="{FF2B5EF4-FFF2-40B4-BE49-F238E27FC236}">
                <a16:creationId xmlns:a16="http://schemas.microsoft.com/office/drawing/2014/main" id="{609251EA-2088-2C42-A1F1-39CB8BA9EC68}"/>
              </a:ext>
            </a:extLst>
          </p:cNvPr>
          <p:cNvSpPr>
            <a:spLocks noGrp="1"/>
          </p:cNvSpPr>
          <p:nvPr>
            <p:ph type="pic" sz="quarter" idx="48"/>
          </p:nvPr>
        </p:nvSpPr>
        <p:spPr>
          <a:xfrm>
            <a:off x="7715613" y="3217809"/>
            <a:ext cx="1419783" cy="1327865"/>
          </a:xfrm>
        </p:spPr>
        <p:txBody>
          <a:bodyPr/>
          <a:lstStyle>
            <a:lvl1pPr>
              <a:defRPr sz="1500"/>
            </a:lvl1pPr>
          </a:lstStyle>
          <a:p>
            <a:endParaRPr lang="en-US"/>
          </a:p>
        </p:txBody>
      </p:sp>
      <p:sp>
        <p:nvSpPr>
          <p:cNvPr id="10" name="Picture Placeholder 38">
            <a:extLst>
              <a:ext uri="{FF2B5EF4-FFF2-40B4-BE49-F238E27FC236}">
                <a16:creationId xmlns:a16="http://schemas.microsoft.com/office/drawing/2014/main" id="{78DEDF93-C265-BDCC-4FF4-F0F5E3E7EF89}"/>
              </a:ext>
            </a:extLst>
          </p:cNvPr>
          <p:cNvSpPr>
            <a:spLocks noGrp="1"/>
          </p:cNvSpPr>
          <p:nvPr>
            <p:ph type="pic" sz="quarter" idx="49"/>
          </p:nvPr>
        </p:nvSpPr>
        <p:spPr>
          <a:xfrm>
            <a:off x="7715613" y="1775955"/>
            <a:ext cx="1419783" cy="1327865"/>
          </a:xfrm>
        </p:spPr>
        <p:txBody>
          <a:bodyPr/>
          <a:lstStyle>
            <a:lvl1pPr>
              <a:defRPr sz="1500"/>
            </a:lvl1pPr>
          </a:lstStyle>
          <a:p>
            <a:endParaRPr lang="en-US"/>
          </a:p>
        </p:txBody>
      </p:sp>
    </p:spTree>
    <p:extLst>
      <p:ext uri="{BB962C8B-B14F-4D97-AF65-F5344CB8AC3E}">
        <p14:creationId xmlns:p14="http://schemas.microsoft.com/office/powerpoint/2010/main" val="376780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11C2-BF43-BFA9-9D6C-D383924871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1C6E9F-F34B-46F9-D0FB-0B0F8C013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49462-625A-F7F2-F7D5-B284031E23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234584-E98E-2A7E-2F1D-97BD489FC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1FB974-6E0D-1B9A-7DFE-FC41B684C6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FECF41-59F3-E4DB-4335-D645AA72E90A}"/>
              </a:ext>
            </a:extLst>
          </p:cNvPr>
          <p:cNvSpPr>
            <a:spLocks noGrp="1"/>
          </p:cNvSpPr>
          <p:nvPr>
            <p:ph type="dt" sz="half" idx="10"/>
          </p:nvPr>
        </p:nvSpPr>
        <p:spPr/>
        <p:txBody>
          <a:bodyPr/>
          <a:lstStyle/>
          <a:p>
            <a:fld id="{611210C6-1DF1-444E-9362-8E3363F795BB}" type="datetimeFigureOut">
              <a:rPr lang="en-US" smtClean="0"/>
              <a:t>10/16/2023</a:t>
            </a:fld>
            <a:endParaRPr lang="en-US"/>
          </a:p>
        </p:txBody>
      </p:sp>
      <p:sp>
        <p:nvSpPr>
          <p:cNvPr id="8" name="Footer Placeholder 7">
            <a:extLst>
              <a:ext uri="{FF2B5EF4-FFF2-40B4-BE49-F238E27FC236}">
                <a16:creationId xmlns:a16="http://schemas.microsoft.com/office/drawing/2014/main" id="{CFCA4318-3D1A-3392-3DFF-20DD16A582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04DA85-35BF-D4EA-D6A0-5B7AF2E1E0C7}"/>
              </a:ext>
            </a:extLst>
          </p:cNvPr>
          <p:cNvSpPr>
            <a:spLocks noGrp="1"/>
          </p:cNvSpPr>
          <p:nvPr>
            <p:ph type="sldNum" sz="quarter" idx="12"/>
          </p:nvPr>
        </p:nvSpPr>
        <p:spPr/>
        <p:txBody>
          <a:bodyPr/>
          <a:lstStyle/>
          <a:p>
            <a:fld id="{9DFE0F1E-D445-47F1-AC46-24462A54207F}" type="slidenum">
              <a:rPr lang="en-US" smtClean="0"/>
              <a:t>‹#›</a:t>
            </a:fld>
            <a:endParaRPr lang="en-US"/>
          </a:p>
        </p:txBody>
      </p:sp>
    </p:spTree>
    <p:extLst>
      <p:ext uri="{BB962C8B-B14F-4D97-AF65-F5344CB8AC3E}">
        <p14:creationId xmlns:p14="http://schemas.microsoft.com/office/powerpoint/2010/main" val="39880597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6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3772501" y="1747922"/>
            <a:ext cx="2241468" cy="4239606"/>
            <a:chOff x="485715" y="2313646"/>
            <a:chExt cx="3125094" cy="5387113"/>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186817" y="1612544"/>
              <a:ext cx="1722890" cy="3125094"/>
              <a:chOff x="1054474" y="1843086"/>
              <a:chExt cx="3062916" cy="1837320"/>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186817" y="3444656"/>
              <a:ext cx="1722890" cy="3125094"/>
              <a:chOff x="1054474" y="1843086"/>
              <a:chExt cx="3062916" cy="1837320"/>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1186817" y="5276767"/>
              <a:ext cx="1722890" cy="3125094"/>
              <a:chOff x="1054474" y="1843086"/>
              <a:chExt cx="3062916" cy="1837320"/>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3939507" y="2168890"/>
            <a:ext cx="2007208"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3939507" y="3626300"/>
            <a:ext cx="2007208"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3929568" y="5067107"/>
            <a:ext cx="2007208"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1443581"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1419783"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1419783"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3942145" y="1821645"/>
            <a:ext cx="200621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3939507" y="3307586"/>
            <a:ext cx="2007208"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3939507" y="4753816"/>
            <a:ext cx="2007208"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grpSp>
        <p:nvGrpSpPr>
          <p:cNvPr id="40" name="Group 39">
            <a:extLst>
              <a:ext uri="{FF2B5EF4-FFF2-40B4-BE49-F238E27FC236}">
                <a16:creationId xmlns:a16="http://schemas.microsoft.com/office/drawing/2014/main" id="{A112B2FA-A0C8-7ED7-4A44-0BDEC9477F49}"/>
              </a:ext>
            </a:extLst>
          </p:cNvPr>
          <p:cNvGrpSpPr/>
          <p:nvPr userDrawn="1"/>
        </p:nvGrpSpPr>
        <p:grpSpPr>
          <a:xfrm>
            <a:off x="9209472" y="1747922"/>
            <a:ext cx="2241469" cy="4239606"/>
            <a:chOff x="485715" y="2313646"/>
            <a:chExt cx="3125094" cy="5387113"/>
          </a:xfrm>
        </p:grpSpPr>
        <p:grpSp>
          <p:nvGrpSpPr>
            <p:cNvPr id="41" name="Group 40">
              <a:extLst>
                <a:ext uri="{FF2B5EF4-FFF2-40B4-BE49-F238E27FC236}">
                  <a16:creationId xmlns:a16="http://schemas.microsoft.com/office/drawing/2014/main" id="{3F09FACE-48DB-DBD8-BE76-D44EA2F210A9}"/>
                </a:ext>
              </a:extLst>
            </p:cNvPr>
            <p:cNvGrpSpPr/>
            <p:nvPr userDrawn="1"/>
          </p:nvGrpSpPr>
          <p:grpSpPr>
            <a:xfrm rot="16200000">
              <a:off x="1186817" y="1612544"/>
              <a:ext cx="1722890" cy="3125094"/>
              <a:chOff x="1054474" y="1843086"/>
              <a:chExt cx="3062916" cy="1837320"/>
            </a:xfrm>
            <a:solidFill>
              <a:srgbClr val="FFFFFF"/>
            </a:solidFill>
          </p:grpSpPr>
          <p:sp>
            <p:nvSpPr>
              <p:cNvPr id="48" name="Rectangle 47">
                <a:extLst>
                  <a:ext uri="{FF2B5EF4-FFF2-40B4-BE49-F238E27FC236}">
                    <a16:creationId xmlns:a16="http://schemas.microsoft.com/office/drawing/2014/main" id="{3B29F5DB-B5A3-742C-E07F-D5DF82DEF792}"/>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9" name="Rectangle 48">
                <a:extLst>
                  <a:ext uri="{FF2B5EF4-FFF2-40B4-BE49-F238E27FC236}">
                    <a16:creationId xmlns:a16="http://schemas.microsoft.com/office/drawing/2014/main" id="{D1BCC141-30EE-8C90-0D32-7C9B13BFB0D3}"/>
                  </a:ext>
                </a:extLst>
              </p:cNvPr>
              <p:cNvSpPr/>
              <p:nvPr userDrawn="1"/>
            </p:nvSpPr>
            <p:spPr>
              <a:xfrm>
                <a:off x="1054474" y="1843088"/>
                <a:ext cx="3062916" cy="83595"/>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2" name="Group 41">
              <a:extLst>
                <a:ext uri="{FF2B5EF4-FFF2-40B4-BE49-F238E27FC236}">
                  <a16:creationId xmlns:a16="http://schemas.microsoft.com/office/drawing/2014/main" id="{6AB11E31-4735-07CA-54E4-B910C3397190}"/>
                </a:ext>
              </a:extLst>
            </p:cNvPr>
            <p:cNvGrpSpPr/>
            <p:nvPr userDrawn="1"/>
          </p:nvGrpSpPr>
          <p:grpSpPr>
            <a:xfrm rot="16200000">
              <a:off x="1186817" y="3444656"/>
              <a:ext cx="1722890" cy="3125094"/>
              <a:chOff x="1054474" y="1843086"/>
              <a:chExt cx="3062916" cy="1837320"/>
            </a:xfrm>
            <a:solidFill>
              <a:srgbClr val="FFFFFF"/>
            </a:solidFill>
          </p:grpSpPr>
          <p:sp>
            <p:nvSpPr>
              <p:cNvPr id="46" name="Rectangle 45">
                <a:extLst>
                  <a:ext uri="{FF2B5EF4-FFF2-40B4-BE49-F238E27FC236}">
                    <a16:creationId xmlns:a16="http://schemas.microsoft.com/office/drawing/2014/main" id="{0D7C2CE1-96B0-A6F2-1C9A-05E9438E26D5}"/>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7" name="Rectangle 46">
                <a:extLst>
                  <a:ext uri="{FF2B5EF4-FFF2-40B4-BE49-F238E27FC236}">
                    <a16:creationId xmlns:a16="http://schemas.microsoft.com/office/drawing/2014/main" id="{4042A0D7-CD2B-CD26-A701-B56D600AA291}"/>
                  </a:ext>
                </a:extLst>
              </p:cNvPr>
              <p:cNvSpPr/>
              <p:nvPr userDrawn="1"/>
            </p:nvSpPr>
            <p:spPr>
              <a:xfrm>
                <a:off x="1054474" y="1843088"/>
                <a:ext cx="3062916" cy="83595"/>
              </a:xfrm>
              <a:prstGeom prst="rect">
                <a:avLst/>
              </a:prstGeom>
              <a:solidFill>
                <a:srgbClr val="8661C5"/>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43" name="Group 42">
              <a:extLst>
                <a:ext uri="{FF2B5EF4-FFF2-40B4-BE49-F238E27FC236}">
                  <a16:creationId xmlns:a16="http://schemas.microsoft.com/office/drawing/2014/main" id="{07663BB7-6085-1C7F-8AB4-325CD6B580C7}"/>
                </a:ext>
              </a:extLst>
            </p:cNvPr>
            <p:cNvGrpSpPr/>
            <p:nvPr userDrawn="1"/>
          </p:nvGrpSpPr>
          <p:grpSpPr>
            <a:xfrm rot="16200000">
              <a:off x="1186817" y="5276767"/>
              <a:ext cx="1722890" cy="3125094"/>
              <a:chOff x="1054474" y="1843086"/>
              <a:chExt cx="3062916" cy="1837320"/>
            </a:xfrm>
            <a:solidFill>
              <a:srgbClr val="FFFFFF"/>
            </a:solidFill>
          </p:grpSpPr>
          <p:sp>
            <p:nvSpPr>
              <p:cNvPr id="44" name="Rectangle 43">
                <a:extLst>
                  <a:ext uri="{FF2B5EF4-FFF2-40B4-BE49-F238E27FC236}">
                    <a16:creationId xmlns:a16="http://schemas.microsoft.com/office/drawing/2014/main" id="{846B651D-64B1-5FB9-5FC2-2887DBC90EFE}"/>
                  </a:ext>
                </a:extLst>
              </p:cNvPr>
              <p:cNvSpPr/>
              <p:nvPr/>
            </p:nvSpPr>
            <p:spPr>
              <a:xfrm>
                <a:off x="1054476" y="1843086"/>
                <a:ext cx="3062914" cy="183732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F22D53DC-B77A-78FB-2548-4DBF89649251}"/>
                  </a:ext>
                </a:extLst>
              </p:cNvPr>
              <p:cNvSpPr/>
              <p:nvPr userDrawn="1"/>
            </p:nvSpPr>
            <p:spPr>
              <a:xfrm>
                <a:off x="1054474" y="1843088"/>
                <a:ext cx="3062916" cy="83595"/>
              </a:xfrm>
              <a:prstGeom prst="rect">
                <a:avLst/>
              </a:prstGeom>
              <a:solidFill>
                <a:srgbClr val="0078D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50" name="Text Placeholder 3">
            <a:extLst>
              <a:ext uri="{FF2B5EF4-FFF2-40B4-BE49-F238E27FC236}">
                <a16:creationId xmlns:a16="http://schemas.microsoft.com/office/drawing/2014/main" id="{7D392507-7835-1021-1F4D-C1735F861AC8}"/>
              </a:ext>
            </a:extLst>
          </p:cNvPr>
          <p:cNvSpPr>
            <a:spLocks noGrp="1"/>
          </p:cNvSpPr>
          <p:nvPr>
            <p:ph type="body" sz="quarter" idx="35"/>
          </p:nvPr>
        </p:nvSpPr>
        <p:spPr>
          <a:xfrm>
            <a:off x="9371675" y="2168890"/>
            <a:ext cx="2012013"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1" name="Text Placeholder 3">
            <a:extLst>
              <a:ext uri="{FF2B5EF4-FFF2-40B4-BE49-F238E27FC236}">
                <a16:creationId xmlns:a16="http://schemas.microsoft.com/office/drawing/2014/main" id="{9175BA11-D6CB-B92B-2172-80FD63F7F7EE}"/>
              </a:ext>
            </a:extLst>
          </p:cNvPr>
          <p:cNvSpPr>
            <a:spLocks noGrp="1"/>
          </p:cNvSpPr>
          <p:nvPr>
            <p:ph type="body" sz="quarter" idx="36"/>
          </p:nvPr>
        </p:nvSpPr>
        <p:spPr>
          <a:xfrm>
            <a:off x="9371675" y="3626300"/>
            <a:ext cx="2012013"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2" name="Text Placeholder 3">
            <a:extLst>
              <a:ext uri="{FF2B5EF4-FFF2-40B4-BE49-F238E27FC236}">
                <a16:creationId xmlns:a16="http://schemas.microsoft.com/office/drawing/2014/main" id="{310ADE90-F3CF-D0E1-B412-A26E0AEDF3B4}"/>
              </a:ext>
            </a:extLst>
          </p:cNvPr>
          <p:cNvSpPr>
            <a:spLocks noGrp="1"/>
          </p:cNvSpPr>
          <p:nvPr>
            <p:ph type="body" sz="quarter" idx="37"/>
          </p:nvPr>
        </p:nvSpPr>
        <p:spPr>
          <a:xfrm>
            <a:off x="9361736" y="5067107"/>
            <a:ext cx="2012013"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53" name="Picture Placeholder 38">
            <a:extLst>
              <a:ext uri="{FF2B5EF4-FFF2-40B4-BE49-F238E27FC236}">
                <a16:creationId xmlns:a16="http://schemas.microsoft.com/office/drawing/2014/main" id="{B96CEFFF-E521-15AF-8551-9DB7E0EFF33A}"/>
              </a:ext>
            </a:extLst>
          </p:cNvPr>
          <p:cNvSpPr>
            <a:spLocks noGrp="1"/>
          </p:cNvSpPr>
          <p:nvPr>
            <p:ph type="pic" sz="quarter" idx="38"/>
          </p:nvPr>
        </p:nvSpPr>
        <p:spPr>
          <a:xfrm>
            <a:off x="6151856" y="4645646"/>
            <a:ext cx="1443581" cy="1327865"/>
          </a:xfrm>
        </p:spPr>
        <p:txBody>
          <a:bodyPr/>
          <a:lstStyle>
            <a:lvl1pPr>
              <a:defRPr sz="1500"/>
            </a:lvl1pPr>
          </a:lstStyle>
          <a:p>
            <a:endParaRPr lang="en-US"/>
          </a:p>
        </p:txBody>
      </p:sp>
      <p:sp>
        <p:nvSpPr>
          <p:cNvPr id="54" name="Picture Placeholder 38">
            <a:extLst>
              <a:ext uri="{FF2B5EF4-FFF2-40B4-BE49-F238E27FC236}">
                <a16:creationId xmlns:a16="http://schemas.microsoft.com/office/drawing/2014/main" id="{27A72CDC-6678-B9EC-39C5-80E3F8465038}"/>
              </a:ext>
            </a:extLst>
          </p:cNvPr>
          <p:cNvSpPr>
            <a:spLocks noGrp="1"/>
          </p:cNvSpPr>
          <p:nvPr>
            <p:ph type="pic" sz="quarter" idx="39"/>
          </p:nvPr>
        </p:nvSpPr>
        <p:spPr>
          <a:xfrm>
            <a:off x="6151856" y="3217809"/>
            <a:ext cx="1419783" cy="1327865"/>
          </a:xfrm>
        </p:spPr>
        <p:txBody>
          <a:bodyPr/>
          <a:lstStyle>
            <a:lvl1pPr>
              <a:defRPr sz="1500"/>
            </a:lvl1pPr>
          </a:lstStyle>
          <a:p>
            <a:endParaRPr lang="en-US"/>
          </a:p>
        </p:txBody>
      </p:sp>
      <p:sp>
        <p:nvSpPr>
          <p:cNvPr id="55" name="Picture Placeholder 38">
            <a:extLst>
              <a:ext uri="{FF2B5EF4-FFF2-40B4-BE49-F238E27FC236}">
                <a16:creationId xmlns:a16="http://schemas.microsoft.com/office/drawing/2014/main" id="{3E3BAB93-13E4-0599-A463-2618D6A84AB4}"/>
              </a:ext>
            </a:extLst>
          </p:cNvPr>
          <p:cNvSpPr>
            <a:spLocks noGrp="1"/>
          </p:cNvSpPr>
          <p:nvPr>
            <p:ph type="pic" sz="quarter" idx="40"/>
          </p:nvPr>
        </p:nvSpPr>
        <p:spPr>
          <a:xfrm>
            <a:off x="6151856" y="1775955"/>
            <a:ext cx="1419783" cy="1327865"/>
          </a:xfrm>
        </p:spPr>
        <p:txBody>
          <a:bodyPr/>
          <a:lstStyle>
            <a:lvl1pPr>
              <a:defRPr sz="1500"/>
            </a:lvl1pPr>
          </a:lstStyle>
          <a:p>
            <a:endParaRPr lang="en-US"/>
          </a:p>
        </p:txBody>
      </p:sp>
      <p:sp>
        <p:nvSpPr>
          <p:cNvPr id="56" name="Text Placeholder 13">
            <a:extLst>
              <a:ext uri="{FF2B5EF4-FFF2-40B4-BE49-F238E27FC236}">
                <a16:creationId xmlns:a16="http://schemas.microsoft.com/office/drawing/2014/main" id="{E1F63320-F165-F3FD-C77D-652F55876E2B}"/>
              </a:ext>
            </a:extLst>
          </p:cNvPr>
          <p:cNvSpPr>
            <a:spLocks noGrp="1"/>
          </p:cNvSpPr>
          <p:nvPr>
            <p:ph type="body" sz="quarter" idx="41"/>
          </p:nvPr>
        </p:nvSpPr>
        <p:spPr>
          <a:xfrm>
            <a:off x="9374314" y="1821645"/>
            <a:ext cx="2011013"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7" name="Text Placeholder 13">
            <a:extLst>
              <a:ext uri="{FF2B5EF4-FFF2-40B4-BE49-F238E27FC236}">
                <a16:creationId xmlns:a16="http://schemas.microsoft.com/office/drawing/2014/main" id="{0C9B52DE-F39C-F794-39FB-3AA8906AC14B}"/>
              </a:ext>
            </a:extLst>
          </p:cNvPr>
          <p:cNvSpPr>
            <a:spLocks noGrp="1"/>
          </p:cNvSpPr>
          <p:nvPr>
            <p:ph type="body" sz="quarter" idx="42"/>
          </p:nvPr>
        </p:nvSpPr>
        <p:spPr>
          <a:xfrm>
            <a:off x="9371675" y="3307586"/>
            <a:ext cx="2012013"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8" name="Text Placeholder 13">
            <a:extLst>
              <a:ext uri="{FF2B5EF4-FFF2-40B4-BE49-F238E27FC236}">
                <a16:creationId xmlns:a16="http://schemas.microsoft.com/office/drawing/2014/main" id="{41159D9D-B6BA-BEDA-47B2-B86DAACA2FDE}"/>
              </a:ext>
            </a:extLst>
          </p:cNvPr>
          <p:cNvSpPr>
            <a:spLocks noGrp="1"/>
          </p:cNvSpPr>
          <p:nvPr>
            <p:ph type="body" sz="quarter" idx="43" hasCustomPrompt="1"/>
          </p:nvPr>
        </p:nvSpPr>
        <p:spPr>
          <a:xfrm>
            <a:off x="9371675" y="4753816"/>
            <a:ext cx="2012013"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4" name="Picture Placeholder 38">
            <a:extLst>
              <a:ext uri="{FF2B5EF4-FFF2-40B4-BE49-F238E27FC236}">
                <a16:creationId xmlns:a16="http://schemas.microsoft.com/office/drawing/2014/main" id="{F9A49C88-39FF-8D4C-D1AA-0BA36CD6CAEE}"/>
              </a:ext>
            </a:extLst>
          </p:cNvPr>
          <p:cNvSpPr>
            <a:spLocks noGrp="1"/>
          </p:cNvSpPr>
          <p:nvPr>
            <p:ph type="pic" sz="quarter" idx="44"/>
          </p:nvPr>
        </p:nvSpPr>
        <p:spPr>
          <a:xfrm>
            <a:off x="2278640" y="4645646"/>
            <a:ext cx="1443581" cy="1327865"/>
          </a:xfrm>
        </p:spPr>
        <p:txBody>
          <a:bodyPr/>
          <a:lstStyle>
            <a:lvl1pPr>
              <a:defRPr sz="1500"/>
            </a:lvl1pPr>
          </a:lstStyle>
          <a:p>
            <a:endParaRPr lang="en-US"/>
          </a:p>
        </p:txBody>
      </p:sp>
      <p:sp>
        <p:nvSpPr>
          <p:cNvPr id="5" name="Picture Placeholder 38">
            <a:extLst>
              <a:ext uri="{FF2B5EF4-FFF2-40B4-BE49-F238E27FC236}">
                <a16:creationId xmlns:a16="http://schemas.microsoft.com/office/drawing/2014/main" id="{7DB2A5E7-80DE-BDB9-FA8C-9B0AF8B0960B}"/>
              </a:ext>
            </a:extLst>
          </p:cNvPr>
          <p:cNvSpPr>
            <a:spLocks noGrp="1"/>
          </p:cNvSpPr>
          <p:nvPr>
            <p:ph type="pic" sz="quarter" idx="45"/>
          </p:nvPr>
        </p:nvSpPr>
        <p:spPr>
          <a:xfrm>
            <a:off x="2278640" y="3217809"/>
            <a:ext cx="1419783" cy="1327865"/>
          </a:xfrm>
        </p:spPr>
        <p:txBody>
          <a:bodyPr/>
          <a:lstStyle>
            <a:lvl1pPr>
              <a:defRPr sz="1500"/>
            </a:lvl1pPr>
          </a:lstStyle>
          <a:p>
            <a:endParaRPr lang="en-US"/>
          </a:p>
        </p:txBody>
      </p:sp>
      <p:sp>
        <p:nvSpPr>
          <p:cNvPr id="7" name="Picture Placeholder 38">
            <a:extLst>
              <a:ext uri="{FF2B5EF4-FFF2-40B4-BE49-F238E27FC236}">
                <a16:creationId xmlns:a16="http://schemas.microsoft.com/office/drawing/2014/main" id="{7D49EB4E-C280-FFFB-629F-F690E245B1BF}"/>
              </a:ext>
            </a:extLst>
          </p:cNvPr>
          <p:cNvSpPr>
            <a:spLocks noGrp="1"/>
          </p:cNvSpPr>
          <p:nvPr>
            <p:ph type="pic" sz="quarter" idx="46"/>
          </p:nvPr>
        </p:nvSpPr>
        <p:spPr>
          <a:xfrm>
            <a:off x="2278640" y="1761938"/>
            <a:ext cx="1419783" cy="1327865"/>
          </a:xfrm>
        </p:spPr>
        <p:txBody>
          <a:bodyPr/>
          <a:lstStyle>
            <a:lvl1pPr>
              <a:defRPr sz="1500"/>
            </a:lvl1pPr>
          </a:lstStyle>
          <a:p>
            <a:endParaRPr lang="en-US"/>
          </a:p>
        </p:txBody>
      </p:sp>
      <p:sp>
        <p:nvSpPr>
          <p:cNvPr id="8" name="Picture Placeholder 38">
            <a:extLst>
              <a:ext uri="{FF2B5EF4-FFF2-40B4-BE49-F238E27FC236}">
                <a16:creationId xmlns:a16="http://schemas.microsoft.com/office/drawing/2014/main" id="{314B5ADE-025A-335F-A028-4DC3697E4F34}"/>
              </a:ext>
            </a:extLst>
          </p:cNvPr>
          <p:cNvSpPr>
            <a:spLocks noGrp="1"/>
          </p:cNvSpPr>
          <p:nvPr>
            <p:ph type="pic" sz="quarter" idx="47"/>
          </p:nvPr>
        </p:nvSpPr>
        <p:spPr>
          <a:xfrm>
            <a:off x="7715613" y="4645646"/>
            <a:ext cx="1443581" cy="1327865"/>
          </a:xfrm>
        </p:spPr>
        <p:txBody>
          <a:bodyPr/>
          <a:lstStyle>
            <a:lvl1pPr>
              <a:defRPr sz="1500"/>
            </a:lvl1pPr>
          </a:lstStyle>
          <a:p>
            <a:endParaRPr lang="en-US"/>
          </a:p>
        </p:txBody>
      </p:sp>
      <p:sp>
        <p:nvSpPr>
          <p:cNvPr id="9" name="Picture Placeholder 38">
            <a:extLst>
              <a:ext uri="{FF2B5EF4-FFF2-40B4-BE49-F238E27FC236}">
                <a16:creationId xmlns:a16="http://schemas.microsoft.com/office/drawing/2014/main" id="{609251EA-2088-2C42-A1F1-39CB8BA9EC68}"/>
              </a:ext>
            </a:extLst>
          </p:cNvPr>
          <p:cNvSpPr>
            <a:spLocks noGrp="1"/>
          </p:cNvSpPr>
          <p:nvPr>
            <p:ph type="pic" sz="quarter" idx="48"/>
          </p:nvPr>
        </p:nvSpPr>
        <p:spPr>
          <a:xfrm>
            <a:off x="7715613" y="3217809"/>
            <a:ext cx="1419783" cy="1327865"/>
          </a:xfrm>
        </p:spPr>
        <p:txBody>
          <a:bodyPr/>
          <a:lstStyle>
            <a:lvl1pPr>
              <a:defRPr sz="1500"/>
            </a:lvl1pPr>
          </a:lstStyle>
          <a:p>
            <a:endParaRPr lang="en-US"/>
          </a:p>
        </p:txBody>
      </p:sp>
      <p:sp>
        <p:nvSpPr>
          <p:cNvPr id="10" name="Picture Placeholder 38">
            <a:extLst>
              <a:ext uri="{FF2B5EF4-FFF2-40B4-BE49-F238E27FC236}">
                <a16:creationId xmlns:a16="http://schemas.microsoft.com/office/drawing/2014/main" id="{78DEDF93-C265-BDCC-4FF4-F0F5E3E7EF89}"/>
              </a:ext>
            </a:extLst>
          </p:cNvPr>
          <p:cNvSpPr>
            <a:spLocks noGrp="1"/>
          </p:cNvSpPr>
          <p:nvPr>
            <p:ph type="pic" sz="quarter" idx="49"/>
          </p:nvPr>
        </p:nvSpPr>
        <p:spPr>
          <a:xfrm>
            <a:off x="7715613" y="1775955"/>
            <a:ext cx="1419783" cy="1327865"/>
          </a:xfrm>
        </p:spPr>
        <p:txBody>
          <a:bodyPr/>
          <a:lstStyle>
            <a:lvl1pPr>
              <a:defRPr sz="1500"/>
            </a:lvl1pPr>
          </a:lstStyle>
          <a:p>
            <a:endParaRPr lang="en-US"/>
          </a:p>
        </p:txBody>
      </p:sp>
    </p:spTree>
    <p:extLst>
      <p:ext uri="{BB962C8B-B14F-4D97-AF65-F5344CB8AC3E}">
        <p14:creationId xmlns:p14="http://schemas.microsoft.com/office/powerpoint/2010/main" val="26415166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7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7628987" y="2092725"/>
            <a:ext cx="4170965" cy="3481358"/>
            <a:chOff x="1054474" y="1843086"/>
            <a:chExt cx="3062916" cy="2853651"/>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8187853" y="2168890"/>
            <a:ext cx="3120591" cy="356464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9"/>
            <a:ext cx="3436917" cy="4156948"/>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8190492" y="1821645"/>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2" name="Picture Placeholder 38">
            <a:extLst>
              <a:ext uri="{FF2B5EF4-FFF2-40B4-BE49-F238E27FC236}">
                <a16:creationId xmlns:a16="http://schemas.microsoft.com/office/drawing/2014/main" id="{27FACFC8-1E4D-9085-5E5F-9C56A4DCFD4F}"/>
              </a:ext>
            </a:extLst>
          </p:cNvPr>
          <p:cNvSpPr>
            <a:spLocks noGrp="1"/>
          </p:cNvSpPr>
          <p:nvPr>
            <p:ph type="pic" sz="quarter" idx="35"/>
          </p:nvPr>
        </p:nvSpPr>
        <p:spPr>
          <a:xfrm>
            <a:off x="4334054" y="1761939"/>
            <a:ext cx="3432938" cy="4156948"/>
          </a:xfrm>
        </p:spPr>
        <p:txBody>
          <a:bodyPr/>
          <a:lstStyle>
            <a:lvl1pPr>
              <a:defRPr sz="1500"/>
            </a:lvl1pPr>
          </a:lstStyle>
          <a:p>
            <a:endParaRPr lang="en-US"/>
          </a:p>
        </p:txBody>
      </p:sp>
    </p:spTree>
    <p:extLst>
      <p:ext uri="{BB962C8B-B14F-4D97-AF65-F5344CB8AC3E}">
        <p14:creationId xmlns:p14="http://schemas.microsoft.com/office/powerpoint/2010/main" val="30291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8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tx1"/>
                </a:solidFill>
              </a:defRPr>
            </a:lvl1pPr>
          </a:lstStyle>
          <a:p>
            <a:r>
              <a:rPr lang="en-US"/>
              <a:t>Click to edit Master title style</a:t>
            </a:r>
          </a:p>
        </p:txBody>
      </p:sp>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7628987" y="2092725"/>
            <a:ext cx="4170965" cy="3481358"/>
            <a:chOff x="1054474" y="1843086"/>
            <a:chExt cx="3062916" cy="2853651"/>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8187853" y="2168890"/>
            <a:ext cx="3120591" cy="356464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9"/>
            <a:ext cx="3436917" cy="4156948"/>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8190492" y="1821645"/>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2" name="Picture Placeholder 38">
            <a:extLst>
              <a:ext uri="{FF2B5EF4-FFF2-40B4-BE49-F238E27FC236}">
                <a16:creationId xmlns:a16="http://schemas.microsoft.com/office/drawing/2014/main" id="{27FACFC8-1E4D-9085-5E5F-9C56A4DCFD4F}"/>
              </a:ext>
            </a:extLst>
          </p:cNvPr>
          <p:cNvSpPr>
            <a:spLocks noGrp="1"/>
          </p:cNvSpPr>
          <p:nvPr>
            <p:ph type="pic" sz="quarter" idx="35"/>
          </p:nvPr>
        </p:nvSpPr>
        <p:spPr>
          <a:xfrm>
            <a:off x="4334054" y="1761939"/>
            <a:ext cx="3432938" cy="4156948"/>
          </a:xfrm>
        </p:spPr>
        <p:txBody>
          <a:bodyPr/>
          <a:lstStyle>
            <a:lvl1pPr>
              <a:defRPr sz="1500"/>
            </a:lvl1pPr>
          </a:lstStyle>
          <a:p>
            <a:endParaRPr lang="en-US"/>
          </a:p>
        </p:txBody>
      </p:sp>
    </p:spTree>
    <p:extLst>
      <p:ext uri="{BB962C8B-B14F-4D97-AF65-F5344CB8AC3E}">
        <p14:creationId xmlns:p14="http://schemas.microsoft.com/office/powerpoint/2010/main" val="2736644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9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7628987" y="2092725"/>
            <a:ext cx="4170965" cy="3481358"/>
            <a:chOff x="1054474" y="1843086"/>
            <a:chExt cx="3062916" cy="2853651"/>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8187853" y="2168890"/>
            <a:ext cx="3120591" cy="356464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9"/>
            <a:ext cx="3436917" cy="4156948"/>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8190492" y="1821645"/>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2" name="Picture Placeholder 38">
            <a:extLst>
              <a:ext uri="{FF2B5EF4-FFF2-40B4-BE49-F238E27FC236}">
                <a16:creationId xmlns:a16="http://schemas.microsoft.com/office/drawing/2014/main" id="{27FACFC8-1E4D-9085-5E5F-9C56A4DCFD4F}"/>
              </a:ext>
            </a:extLst>
          </p:cNvPr>
          <p:cNvSpPr>
            <a:spLocks noGrp="1"/>
          </p:cNvSpPr>
          <p:nvPr>
            <p:ph type="pic" sz="quarter" idx="35"/>
          </p:nvPr>
        </p:nvSpPr>
        <p:spPr>
          <a:xfrm>
            <a:off x="4334054" y="1761939"/>
            <a:ext cx="3432938" cy="4156948"/>
          </a:xfrm>
        </p:spPr>
        <p:txBody>
          <a:bodyPr/>
          <a:lstStyle>
            <a:lvl1pPr>
              <a:defRPr sz="1500"/>
            </a:lvl1pPr>
          </a:lstStyle>
          <a:p>
            <a:endParaRPr lang="en-US"/>
          </a:p>
        </p:txBody>
      </p:sp>
    </p:spTree>
    <p:extLst>
      <p:ext uri="{BB962C8B-B14F-4D97-AF65-F5344CB8AC3E}">
        <p14:creationId xmlns:p14="http://schemas.microsoft.com/office/powerpoint/2010/main" val="2000291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0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9050527" y="671186"/>
            <a:ext cx="1327886" cy="3481358"/>
            <a:chOff x="1054474" y="1843086"/>
            <a:chExt cx="3062916" cy="2853651"/>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8187853" y="2168890"/>
            <a:ext cx="3120591" cy="812849"/>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9"/>
            <a:ext cx="3436917" cy="1313869"/>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8190492" y="1821645"/>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grpSp>
        <p:nvGrpSpPr>
          <p:cNvPr id="19" name="Group 18">
            <a:extLst>
              <a:ext uri="{FF2B5EF4-FFF2-40B4-BE49-F238E27FC236}">
                <a16:creationId xmlns:a16="http://schemas.microsoft.com/office/drawing/2014/main" id="{0C3370F7-CC12-7CDF-CD23-CA123D3C4C90}"/>
              </a:ext>
            </a:extLst>
          </p:cNvPr>
          <p:cNvGrpSpPr/>
          <p:nvPr userDrawn="1"/>
        </p:nvGrpSpPr>
        <p:grpSpPr>
          <a:xfrm rot="16200000">
            <a:off x="9050527" y="2082543"/>
            <a:ext cx="1327886" cy="3481358"/>
            <a:chOff x="1054474" y="1843086"/>
            <a:chExt cx="3062916" cy="2853651"/>
          </a:xfrm>
          <a:solidFill>
            <a:srgbClr val="FFFFFF"/>
          </a:solidFill>
        </p:grpSpPr>
        <p:sp>
          <p:nvSpPr>
            <p:cNvPr id="20" name="Rectangle 19">
              <a:extLst>
                <a:ext uri="{FF2B5EF4-FFF2-40B4-BE49-F238E27FC236}">
                  <a16:creationId xmlns:a16="http://schemas.microsoft.com/office/drawing/2014/main" id="{74085AE2-3669-62DC-5997-07381A90C0A4}"/>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F5AA8D78-790D-E2FC-11A1-4055564F2FBD}"/>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22" name="Text Placeholder 3">
            <a:extLst>
              <a:ext uri="{FF2B5EF4-FFF2-40B4-BE49-F238E27FC236}">
                <a16:creationId xmlns:a16="http://schemas.microsoft.com/office/drawing/2014/main" id="{457F42FB-72A0-039E-0A61-84D23E57027D}"/>
              </a:ext>
            </a:extLst>
          </p:cNvPr>
          <p:cNvSpPr>
            <a:spLocks noGrp="1"/>
          </p:cNvSpPr>
          <p:nvPr>
            <p:ph type="body" sz="quarter" idx="36"/>
          </p:nvPr>
        </p:nvSpPr>
        <p:spPr>
          <a:xfrm>
            <a:off x="8187853" y="3580247"/>
            <a:ext cx="3120591" cy="812849"/>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3" name="Text Placeholder 13">
            <a:extLst>
              <a:ext uri="{FF2B5EF4-FFF2-40B4-BE49-F238E27FC236}">
                <a16:creationId xmlns:a16="http://schemas.microsoft.com/office/drawing/2014/main" id="{1767FAEB-0039-5E6A-6ED3-22412CEA826A}"/>
              </a:ext>
            </a:extLst>
          </p:cNvPr>
          <p:cNvSpPr>
            <a:spLocks noGrp="1"/>
          </p:cNvSpPr>
          <p:nvPr>
            <p:ph type="body" sz="quarter" idx="37"/>
          </p:nvPr>
        </p:nvSpPr>
        <p:spPr>
          <a:xfrm>
            <a:off x="8190492" y="3233002"/>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grpSp>
        <p:nvGrpSpPr>
          <p:cNvPr id="24" name="Group 23">
            <a:extLst>
              <a:ext uri="{FF2B5EF4-FFF2-40B4-BE49-F238E27FC236}">
                <a16:creationId xmlns:a16="http://schemas.microsoft.com/office/drawing/2014/main" id="{8956E5F7-04CD-8751-C705-9ACF5CEB5CC5}"/>
              </a:ext>
            </a:extLst>
          </p:cNvPr>
          <p:cNvGrpSpPr/>
          <p:nvPr userDrawn="1"/>
        </p:nvGrpSpPr>
        <p:grpSpPr>
          <a:xfrm rot="16200000">
            <a:off x="9050527" y="3503838"/>
            <a:ext cx="1327886" cy="3481358"/>
            <a:chOff x="1054474" y="1843086"/>
            <a:chExt cx="3062916" cy="2853651"/>
          </a:xfrm>
          <a:solidFill>
            <a:srgbClr val="FFFFFF"/>
          </a:solidFill>
        </p:grpSpPr>
        <p:sp>
          <p:nvSpPr>
            <p:cNvPr id="25" name="Rectangle 24">
              <a:extLst>
                <a:ext uri="{FF2B5EF4-FFF2-40B4-BE49-F238E27FC236}">
                  <a16:creationId xmlns:a16="http://schemas.microsoft.com/office/drawing/2014/main" id="{C1F45432-65EE-C92B-D92A-E70454769F4E}"/>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57F4FD17-8F8D-9829-2B9D-D39EFFB61369}"/>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28" name="Text Placeholder 3">
            <a:extLst>
              <a:ext uri="{FF2B5EF4-FFF2-40B4-BE49-F238E27FC236}">
                <a16:creationId xmlns:a16="http://schemas.microsoft.com/office/drawing/2014/main" id="{B4E818C8-B433-03E5-D891-091584877FB5}"/>
              </a:ext>
            </a:extLst>
          </p:cNvPr>
          <p:cNvSpPr>
            <a:spLocks noGrp="1"/>
          </p:cNvSpPr>
          <p:nvPr>
            <p:ph type="body" sz="quarter" idx="38"/>
          </p:nvPr>
        </p:nvSpPr>
        <p:spPr>
          <a:xfrm>
            <a:off x="8187853" y="5001542"/>
            <a:ext cx="3120591" cy="812849"/>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9" name="Text Placeholder 13">
            <a:extLst>
              <a:ext uri="{FF2B5EF4-FFF2-40B4-BE49-F238E27FC236}">
                <a16:creationId xmlns:a16="http://schemas.microsoft.com/office/drawing/2014/main" id="{0C804ECD-E68F-F350-0BEA-9234E3543EB4}"/>
              </a:ext>
            </a:extLst>
          </p:cNvPr>
          <p:cNvSpPr>
            <a:spLocks noGrp="1"/>
          </p:cNvSpPr>
          <p:nvPr>
            <p:ph type="body" sz="quarter" idx="39"/>
          </p:nvPr>
        </p:nvSpPr>
        <p:spPr>
          <a:xfrm>
            <a:off x="8190492" y="4654297"/>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32" name="Picture Placeholder 38">
            <a:extLst>
              <a:ext uri="{FF2B5EF4-FFF2-40B4-BE49-F238E27FC236}">
                <a16:creationId xmlns:a16="http://schemas.microsoft.com/office/drawing/2014/main" id="{6FD7725B-3B9F-B08B-1D4F-079561C451D0}"/>
              </a:ext>
            </a:extLst>
          </p:cNvPr>
          <p:cNvSpPr>
            <a:spLocks noGrp="1"/>
          </p:cNvSpPr>
          <p:nvPr>
            <p:ph type="pic" sz="quarter" idx="40"/>
          </p:nvPr>
        </p:nvSpPr>
        <p:spPr>
          <a:xfrm>
            <a:off x="714883" y="3159665"/>
            <a:ext cx="3436917" cy="1313869"/>
          </a:xfrm>
        </p:spPr>
        <p:txBody>
          <a:bodyPr/>
          <a:lstStyle>
            <a:lvl1pPr>
              <a:defRPr sz="1500"/>
            </a:lvl1pPr>
          </a:lstStyle>
          <a:p>
            <a:endParaRPr lang="en-US"/>
          </a:p>
        </p:txBody>
      </p:sp>
      <p:sp>
        <p:nvSpPr>
          <p:cNvPr id="33" name="Picture Placeholder 38">
            <a:extLst>
              <a:ext uri="{FF2B5EF4-FFF2-40B4-BE49-F238E27FC236}">
                <a16:creationId xmlns:a16="http://schemas.microsoft.com/office/drawing/2014/main" id="{3A741142-3E38-8FAA-11C1-A7F1E1A092E5}"/>
              </a:ext>
            </a:extLst>
          </p:cNvPr>
          <p:cNvSpPr>
            <a:spLocks noGrp="1"/>
          </p:cNvSpPr>
          <p:nvPr>
            <p:ph type="pic" sz="quarter" idx="41"/>
          </p:nvPr>
        </p:nvSpPr>
        <p:spPr>
          <a:xfrm>
            <a:off x="714883" y="4596579"/>
            <a:ext cx="3436917" cy="1313869"/>
          </a:xfrm>
        </p:spPr>
        <p:txBody>
          <a:bodyPr/>
          <a:lstStyle>
            <a:lvl1pPr>
              <a:defRPr sz="1500"/>
            </a:lvl1pPr>
          </a:lstStyle>
          <a:p>
            <a:endParaRPr lang="en-US"/>
          </a:p>
        </p:txBody>
      </p:sp>
      <p:sp>
        <p:nvSpPr>
          <p:cNvPr id="34" name="Picture Placeholder 38">
            <a:extLst>
              <a:ext uri="{FF2B5EF4-FFF2-40B4-BE49-F238E27FC236}">
                <a16:creationId xmlns:a16="http://schemas.microsoft.com/office/drawing/2014/main" id="{F36D2CEF-74D6-C35C-B932-FEB506EFDABB}"/>
              </a:ext>
            </a:extLst>
          </p:cNvPr>
          <p:cNvSpPr>
            <a:spLocks noGrp="1"/>
          </p:cNvSpPr>
          <p:nvPr>
            <p:ph type="pic" sz="quarter" idx="42"/>
          </p:nvPr>
        </p:nvSpPr>
        <p:spPr>
          <a:xfrm>
            <a:off x="4333295" y="1761939"/>
            <a:ext cx="3436917" cy="1313869"/>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CF1A22F1-5AB3-B0D6-59C4-F765A3CAD596}"/>
              </a:ext>
            </a:extLst>
          </p:cNvPr>
          <p:cNvSpPr>
            <a:spLocks noGrp="1"/>
          </p:cNvSpPr>
          <p:nvPr>
            <p:ph type="pic" sz="quarter" idx="43"/>
          </p:nvPr>
        </p:nvSpPr>
        <p:spPr>
          <a:xfrm>
            <a:off x="4333295" y="3159665"/>
            <a:ext cx="3436917" cy="1313869"/>
          </a:xfrm>
        </p:spPr>
        <p:txBody>
          <a:bodyPr/>
          <a:lstStyle>
            <a:lvl1pPr>
              <a:defRPr sz="1500"/>
            </a:lvl1pPr>
          </a:lstStyle>
          <a:p>
            <a:endParaRPr lang="en-US"/>
          </a:p>
        </p:txBody>
      </p:sp>
      <p:sp>
        <p:nvSpPr>
          <p:cNvPr id="38" name="Picture Placeholder 38">
            <a:extLst>
              <a:ext uri="{FF2B5EF4-FFF2-40B4-BE49-F238E27FC236}">
                <a16:creationId xmlns:a16="http://schemas.microsoft.com/office/drawing/2014/main" id="{1BBC1A6B-0ED0-1B68-588D-6C60A0E854A0}"/>
              </a:ext>
            </a:extLst>
          </p:cNvPr>
          <p:cNvSpPr>
            <a:spLocks noGrp="1"/>
          </p:cNvSpPr>
          <p:nvPr>
            <p:ph type="pic" sz="quarter" idx="44"/>
          </p:nvPr>
        </p:nvSpPr>
        <p:spPr>
          <a:xfrm>
            <a:off x="4333295" y="4596579"/>
            <a:ext cx="3436917" cy="1313869"/>
          </a:xfrm>
        </p:spPr>
        <p:txBody>
          <a:bodyPr/>
          <a:lstStyle>
            <a:lvl1pPr>
              <a:defRPr sz="1500"/>
            </a:lvl1pPr>
          </a:lstStyle>
          <a:p>
            <a:endParaRPr lang="en-US"/>
          </a:p>
        </p:txBody>
      </p:sp>
    </p:spTree>
    <p:extLst>
      <p:ext uri="{BB962C8B-B14F-4D97-AF65-F5344CB8AC3E}">
        <p14:creationId xmlns:p14="http://schemas.microsoft.com/office/powerpoint/2010/main" val="2407685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1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tx1"/>
                </a:solidFill>
              </a:defRPr>
            </a:lvl1pPr>
          </a:lstStyle>
          <a:p>
            <a:r>
              <a:rPr lang="en-US"/>
              <a:t>Click to edit Master title style</a:t>
            </a:r>
          </a:p>
        </p:txBody>
      </p:sp>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9050527" y="671186"/>
            <a:ext cx="1327886" cy="3481358"/>
            <a:chOff x="1054474" y="1843086"/>
            <a:chExt cx="3062916" cy="2853651"/>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8187853" y="2168890"/>
            <a:ext cx="3120591" cy="812849"/>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9"/>
            <a:ext cx="3436917" cy="1313869"/>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8190492" y="1821645"/>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grpSp>
        <p:nvGrpSpPr>
          <p:cNvPr id="19" name="Group 18">
            <a:extLst>
              <a:ext uri="{FF2B5EF4-FFF2-40B4-BE49-F238E27FC236}">
                <a16:creationId xmlns:a16="http://schemas.microsoft.com/office/drawing/2014/main" id="{0C3370F7-CC12-7CDF-CD23-CA123D3C4C90}"/>
              </a:ext>
            </a:extLst>
          </p:cNvPr>
          <p:cNvGrpSpPr/>
          <p:nvPr userDrawn="1"/>
        </p:nvGrpSpPr>
        <p:grpSpPr>
          <a:xfrm rot="16200000">
            <a:off x="9050527" y="2082543"/>
            <a:ext cx="1327886" cy="3481358"/>
            <a:chOff x="1054474" y="1843086"/>
            <a:chExt cx="3062916" cy="2853651"/>
          </a:xfrm>
          <a:solidFill>
            <a:srgbClr val="FFFFFF"/>
          </a:solidFill>
        </p:grpSpPr>
        <p:sp>
          <p:nvSpPr>
            <p:cNvPr id="20" name="Rectangle 19">
              <a:extLst>
                <a:ext uri="{FF2B5EF4-FFF2-40B4-BE49-F238E27FC236}">
                  <a16:creationId xmlns:a16="http://schemas.microsoft.com/office/drawing/2014/main" id="{74085AE2-3669-62DC-5997-07381A90C0A4}"/>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F5AA8D78-790D-E2FC-11A1-4055564F2FBD}"/>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22" name="Text Placeholder 3">
            <a:extLst>
              <a:ext uri="{FF2B5EF4-FFF2-40B4-BE49-F238E27FC236}">
                <a16:creationId xmlns:a16="http://schemas.microsoft.com/office/drawing/2014/main" id="{457F42FB-72A0-039E-0A61-84D23E57027D}"/>
              </a:ext>
            </a:extLst>
          </p:cNvPr>
          <p:cNvSpPr>
            <a:spLocks noGrp="1"/>
          </p:cNvSpPr>
          <p:nvPr>
            <p:ph type="body" sz="quarter" idx="36"/>
          </p:nvPr>
        </p:nvSpPr>
        <p:spPr>
          <a:xfrm>
            <a:off x="8187853" y="3580247"/>
            <a:ext cx="3120591" cy="812849"/>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3" name="Text Placeholder 13">
            <a:extLst>
              <a:ext uri="{FF2B5EF4-FFF2-40B4-BE49-F238E27FC236}">
                <a16:creationId xmlns:a16="http://schemas.microsoft.com/office/drawing/2014/main" id="{1767FAEB-0039-5E6A-6ED3-22412CEA826A}"/>
              </a:ext>
            </a:extLst>
          </p:cNvPr>
          <p:cNvSpPr>
            <a:spLocks noGrp="1"/>
          </p:cNvSpPr>
          <p:nvPr>
            <p:ph type="body" sz="quarter" idx="37"/>
          </p:nvPr>
        </p:nvSpPr>
        <p:spPr>
          <a:xfrm>
            <a:off x="8190492" y="3233002"/>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grpSp>
        <p:nvGrpSpPr>
          <p:cNvPr id="24" name="Group 23">
            <a:extLst>
              <a:ext uri="{FF2B5EF4-FFF2-40B4-BE49-F238E27FC236}">
                <a16:creationId xmlns:a16="http://schemas.microsoft.com/office/drawing/2014/main" id="{8956E5F7-04CD-8751-C705-9ACF5CEB5CC5}"/>
              </a:ext>
            </a:extLst>
          </p:cNvPr>
          <p:cNvGrpSpPr/>
          <p:nvPr userDrawn="1"/>
        </p:nvGrpSpPr>
        <p:grpSpPr>
          <a:xfrm rot="16200000">
            <a:off x="9050527" y="3503838"/>
            <a:ext cx="1327886" cy="3481358"/>
            <a:chOff x="1054474" y="1843086"/>
            <a:chExt cx="3062916" cy="2853651"/>
          </a:xfrm>
          <a:solidFill>
            <a:srgbClr val="FFFFFF"/>
          </a:solidFill>
        </p:grpSpPr>
        <p:sp>
          <p:nvSpPr>
            <p:cNvPr id="25" name="Rectangle 24">
              <a:extLst>
                <a:ext uri="{FF2B5EF4-FFF2-40B4-BE49-F238E27FC236}">
                  <a16:creationId xmlns:a16="http://schemas.microsoft.com/office/drawing/2014/main" id="{C1F45432-65EE-C92B-D92A-E70454769F4E}"/>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57F4FD17-8F8D-9829-2B9D-D39EFFB61369}"/>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28" name="Text Placeholder 3">
            <a:extLst>
              <a:ext uri="{FF2B5EF4-FFF2-40B4-BE49-F238E27FC236}">
                <a16:creationId xmlns:a16="http://schemas.microsoft.com/office/drawing/2014/main" id="{B4E818C8-B433-03E5-D891-091584877FB5}"/>
              </a:ext>
            </a:extLst>
          </p:cNvPr>
          <p:cNvSpPr>
            <a:spLocks noGrp="1"/>
          </p:cNvSpPr>
          <p:nvPr>
            <p:ph type="body" sz="quarter" idx="38"/>
          </p:nvPr>
        </p:nvSpPr>
        <p:spPr>
          <a:xfrm>
            <a:off x="8187853" y="5001542"/>
            <a:ext cx="3120591" cy="812849"/>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9" name="Text Placeholder 13">
            <a:extLst>
              <a:ext uri="{FF2B5EF4-FFF2-40B4-BE49-F238E27FC236}">
                <a16:creationId xmlns:a16="http://schemas.microsoft.com/office/drawing/2014/main" id="{0C804ECD-E68F-F350-0BEA-9234E3543EB4}"/>
              </a:ext>
            </a:extLst>
          </p:cNvPr>
          <p:cNvSpPr>
            <a:spLocks noGrp="1"/>
          </p:cNvSpPr>
          <p:nvPr>
            <p:ph type="body" sz="quarter" idx="39"/>
          </p:nvPr>
        </p:nvSpPr>
        <p:spPr>
          <a:xfrm>
            <a:off x="8190492" y="4654297"/>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32" name="Picture Placeholder 38">
            <a:extLst>
              <a:ext uri="{FF2B5EF4-FFF2-40B4-BE49-F238E27FC236}">
                <a16:creationId xmlns:a16="http://schemas.microsoft.com/office/drawing/2014/main" id="{6FD7725B-3B9F-B08B-1D4F-079561C451D0}"/>
              </a:ext>
            </a:extLst>
          </p:cNvPr>
          <p:cNvSpPr>
            <a:spLocks noGrp="1"/>
          </p:cNvSpPr>
          <p:nvPr>
            <p:ph type="pic" sz="quarter" idx="40"/>
          </p:nvPr>
        </p:nvSpPr>
        <p:spPr>
          <a:xfrm>
            <a:off x="714883" y="3159665"/>
            <a:ext cx="3436917" cy="1313869"/>
          </a:xfrm>
        </p:spPr>
        <p:txBody>
          <a:bodyPr/>
          <a:lstStyle>
            <a:lvl1pPr>
              <a:defRPr sz="1500"/>
            </a:lvl1pPr>
          </a:lstStyle>
          <a:p>
            <a:endParaRPr lang="en-US"/>
          </a:p>
        </p:txBody>
      </p:sp>
      <p:sp>
        <p:nvSpPr>
          <p:cNvPr id="33" name="Picture Placeholder 38">
            <a:extLst>
              <a:ext uri="{FF2B5EF4-FFF2-40B4-BE49-F238E27FC236}">
                <a16:creationId xmlns:a16="http://schemas.microsoft.com/office/drawing/2014/main" id="{3A741142-3E38-8FAA-11C1-A7F1E1A092E5}"/>
              </a:ext>
            </a:extLst>
          </p:cNvPr>
          <p:cNvSpPr>
            <a:spLocks noGrp="1"/>
          </p:cNvSpPr>
          <p:nvPr>
            <p:ph type="pic" sz="quarter" idx="41"/>
          </p:nvPr>
        </p:nvSpPr>
        <p:spPr>
          <a:xfrm>
            <a:off x="714883" y="4596579"/>
            <a:ext cx="3436917" cy="1313869"/>
          </a:xfrm>
        </p:spPr>
        <p:txBody>
          <a:bodyPr/>
          <a:lstStyle>
            <a:lvl1pPr>
              <a:defRPr sz="1500"/>
            </a:lvl1pPr>
          </a:lstStyle>
          <a:p>
            <a:endParaRPr lang="en-US"/>
          </a:p>
        </p:txBody>
      </p:sp>
      <p:sp>
        <p:nvSpPr>
          <p:cNvPr id="34" name="Picture Placeholder 38">
            <a:extLst>
              <a:ext uri="{FF2B5EF4-FFF2-40B4-BE49-F238E27FC236}">
                <a16:creationId xmlns:a16="http://schemas.microsoft.com/office/drawing/2014/main" id="{F36D2CEF-74D6-C35C-B932-FEB506EFDABB}"/>
              </a:ext>
            </a:extLst>
          </p:cNvPr>
          <p:cNvSpPr>
            <a:spLocks noGrp="1"/>
          </p:cNvSpPr>
          <p:nvPr>
            <p:ph type="pic" sz="quarter" idx="42"/>
          </p:nvPr>
        </p:nvSpPr>
        <p:spPr>
          <a:xfrm>
            <a:off x="4333295" y="1761939"/>
            <a:ext cx="3436917" cy="1313869"/>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CF1A22F1-5AB3-B0D6-59C4-F765A3CAD596}"/>
              </a:ext>
            </a:extLst>
          </p:cNvPr>
          <p:cNvSpPr>
            <a:spLocks noGrp="1"/>
          </p:cNvSpPr>
          <p:nvPr>
            <p:ph type="pic" sz="quarter" idx="43"/>
          </p:nvPr>
        </p:nvSpPr>
        <p:spPr>
          <a:xfrm>
            <a:off x="4333295" y="3159665"/>
            <a:ext cx="3436917" cy="1313869"/>
          </a:xfrm>
        </p:spPr>
        <p:txBody>
          <a:bodyPr/>
          <a:lstStyle>
            <a:lvl1pPr>
              <a:defRPr sz="1500"/>
            </a:lvl1pPr>
          </a:lstStyle>
          <a:p>
            <a:endParaRPr lang="en-US"/>
          </a:p>
        </p:txBody>
      </p:sp>
      <p:sp>
        <p:nvSpPr>
          <p:cNvPr id="38" name="Picture Placeholder 38">
            <a:extLst>
              <a:ext uri="{FF2B5EF4-FFF2-40B4-BE49-F238E27FC236}">
                <a16:creationId xmlns:a16="http://schemas.microsoft.com/office/drawing/2014/main" id="{1BBC1A6B-0ED0-1B68-588D-6C60A0E854A0}"/>
              </a:ext>
            </a:extLst>
          </p:cNvPr>
          <p:cNvSpPr>
            <a:spLocks noGrp="1"/>
          </p:cNvSpPr>
          <p:nvPr>
            <p:ph type="pic" sz="quarter" idx="44"/>
          </p:nvPr>
        </p:nvSpPr>
        <p:spPr>
          <a:xfrm>
            <a:off x="4333295" y="4596579"/>
            <a:ext cx="3436917" cy="1313869"/>
          </a:xfrm>
        </p:spPr>
        <p:txBody>
          <a:bodyPr/>
          <a:lstStyle>
            <a:lvl1pPr>
              <a:defRPr sz="1500"/>
            </a:lvl1pPr>
          </a:lstStyle>
          <a:p>
            <a:endParaRPr lang="en-US"/>
          </a:p>
        </p:txBody>
      </p:sp>
    </p:spTree>
    <p:extLst>
      <p:ext uri="{BB962C8B-B14F-4D97-AF65-F5344CB8AC3E}">
        <p14:creationId xmlns:p14="http://schemas.microsoft.com/office/powerpoint/2010/main" val="1662706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2_Title and Conten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11455149"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11034510" cy="810853"/>
          </a:xfrm>
        </p:spPr>
        <p:txBody>
          <a:bodyPr/>
          <a:lstStyle>
            <a:lvl1pPr>
              <a:defRPr>
                <a:solidFill>
                  <a:schemeClr val="bg1"/>
                </a:solidFill>
              </a:defRPr>
            </a:lvl1pPr>
          </a:lstStyle>
          <a:p>
            <a:r>
              <a:rPr lang="en-US"/>
              <a:t>Click to edit Master title style</a:t>
            </a:r>
          </a:p>
        </p:txBody>
      </p:sp>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9050527" y="671186"/>
            <a:ext cx="1327886" cy="3481358"/>
            <a:chOff x="1054474" y="1843086"/>
            <a:chExt cx="3062916" cy="2853651"/>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8187853" y="2168890"/>
            <a:ext cx="3120591" cy="812849"/>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9"/>
            <a:ext cx="3436917" cy="1313869"/>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8190492" y="1821645"/>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59" name="Rectangle 58">
            <a:extLst>
              <a:ext uri="{FF2B5EF4-FFF2-40B4-BE49-F238E27FC236}">
                <a16:creationId xmlns:a16="http://schemas.microsoft.com/office/drawing/2014/main" id="{2EE836F3-7F25-471A-6F9B-1EE58948DB81}"/>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Title 1">
            <a:extLst>
              <a:ext uri="{FF2B5EF4-FFF2-40B4-BE49-F238E27FC236}">
                <a16:creationId xmlns:a16="http://schemas.microsoft.com/office/drawing/2014/main" id="{EEA187E6-3063-0BE3-252B-BF880A0CE90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1" name="Picture 60" descr="Microsoft logo">
            <a:extLst>
              <a:ext uri="{FF2B5EF4-FFF2-40B4-BE49-F238E27FC236}">
                <a16:creationId xmlns:a16="http://schemas.microsoft.com/office/drawing/2014/main" id="{179D6D62-1A60-DBB3-5D1A-7816259BE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2" name="Title 1">
            <a:extLst>
              <a:ext uri="{FF2B5EF4-FFF2-40B4-BE49-F238E27FC236}">
                <a16:creationId xmlns:a16="http://schemas.microsoft.com/office/drawing/2014/main" id="{E69B1ECA-30A4-67EE-9867-911B8807C91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63" name="Straight Connector 62">
            <a:extLst>
              <a:ext uri="{FF2B5EF4-FFF2-40B4-BE49-F238E27FC236}">
                <a16:creationId xmlns:a16="http://schemas.microsoft.com/office/drawing/2014/main" id="{DD923B63-74CB-872E-2D00-8F72747FB6AF}"/>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grpSp>
        <p:nvGrpSpPr>
          <p:cNvPr id="19" name="Group 18">
            <a:extLst>
              <a:ext uri="{FF2B5EF4-FFF2-40B4-BE49-F238E27FC236}">
                <a16:creationId xmlns:a16="http://schemas.microsoft.com/office/drawing/2014/main" id="{0C3370F7-CC12-7CDF-CD23-CA123D3C4C90}"/>
              </a:ext>
            </a:extLst>
          </p:cNvPr>
          <p:cNvGrpSpPr/>
          <p:nvPr userDrawn="1"/>
        </p:nvGrpSpPr>
        <p:grpSpPr>
          <a:xfrm rot="16200000">
            <a:off x="9050527" y="2082543"/>
            <a:ext cx="1327886" cy="3481358"/>
            <a:chOff x="1054474" y="1843086"/>
            <a:chExt cx="3062916" cy="2853651"/>
          </a:xfrm>
          <a:solidFill>
            <a:srgbClr val="FFFFFF"/>
          </a:solidFill>
        </p:grpSpPr>
        <p:sp>
          <p:nvSpPr>
            <p:cNvPr id="20" name="Rectangle 19">
              <a:extLst>
                <a:ext uri="{FF2B5EF4-FFF2-40B4-BE49-F238E27FC236}">
                  <a16:creationId xmlns:a16="http://schemas.microsoft.com/office/drawing/2014/main" id="{74085AE2-3669-62DC-5997-07381A90C0A4}"/>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1" name="Rectangle 20">
              <a:extLst>
                <a:ext uri="{FF2B5EF4-FFF2-40B4-BE49-F238E27FC236}">
                  <a16:creationId xmlns:a16="http://schemas.microsoft.com/office/drawing/2014/main" id="{F5AA8D78-790D-E2FC-11A1-4055564F2FBD}"/>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22" name="Text Placeholder 3">
            <a:extLst>
              <a:ext uri="{FF2B5EF4-FFF2-40B4-BE49-F238E27FC236}">
                <a16:creationId xmlns:a16="http://schemas.microsoft.com/office/drawing/2014/main" id="{457F42FB-72A0-039E-0A61-84D23E57027D}"/>
              </a:ext>
            </a:extLst>
          </p:cNvPr>
          <p:cNvSpPr>
            <a:spLocks noGrp="1"/>
          </p:cNvSpPr>
          <p:nvPr>
            <p:ph type="body" sz="quarter" idx="36"/>
          </p:nvPr>
        </p:nvSpPr>
        <p:spPr>
          <a:xfrm>
            <a:off x="8187853" y="3580247"/>
            <a:ext cx="3120591" cy="812849"/>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3" name="Text Placeholder 13">
            <a:extLst>
              <a:ext uri="{FF2B5EF4-FFF2-40B4-BE49-F238E27FC236}">
                <a16:creationId xmlns:a16="http://schemas.microsoft.com/office/drawing/2014/main" id="{1767FAEB-0039-5E6A-6ED3-22412CEA826A}"/>
              </a:ext>
            </a:extLst>
          </p:cNvPr>
          <p:cNvSpPr>
            <a:spLocks noGrp="1"/>
          </p:cNvSpPr>
          <p:nvPr>
            <p:ph type="body" sz="quarter" idx="37"/>
          </p:nvPr>
        </p:nvSpPr>
        <p:spPr>
          <a:xfrm>
            <a:off x="8190492" y="3233002"/>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grpSp>
        <p:nvGrpSpPr>
          <p:cNvPr id="24" name="Group 23">
            <a:extLst>
              <a:ext uri="{FF2B5EF4-FFF2-40B4-BE49-F238E27FC236}">
                <a16:creationId xmlns:a16="http://schemas.microsoft.com/office/drawing/2014/main" id="{8956E5F7-04CD-8751-C705-9ACF5CEB5CC5}"/>
              </a:ext>
            </a:extLst>
          </p:cNvPr>
          <p:cNvGrpSpPr/>
          <p:nvPr userDrawn="1"/>
        </p:nvGrpSpPr>
        <p:grpSpPr>
          <a:xfrm rot="16200000">
            <a:off x="9050527" y="3503838"/>
            <a:ext cx="1327886" cy="3481358"/>
            <a:chOff x="1054474" y="1843086"/>
            <a:chExt cx="3062916" cy="2853651"/>
          </a:xfrm>
          <a:solidFill>
            <a:srgbClr val="FFFFFF"/>
          </a:solidFill>
        </p:grpSpPr>
        <p:sp>
          <p:nvSpPr>
            <p:cNvPr id="25" name="Rectangle 24">
              <a:extLst>
                <a:ext uri="{FF2B5EF4-FFF2-40B4-BE49-F238E27FC236}">
                  <a16:creationId xmlns:a16="http://schemas.microsoft.com/office/drawing/2014/main" id="{C1F45432-65EE-C92B-D92A-E70454769F4E}"/>
                </a:ext>
              </a:extLst>
            </p:cNvPr>
            <p:cNvSpPr/>
            <p:nvPr/>
          </p:nvSpPr>
          <p:spPr>
            <a:xfrm>
              <a:off x="1054475" y="1843086"/>
              <a:ext cx="3062914" cy="2853651"/>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57F4FD17-8F8D-9829-2B9D-D39EFFB61369}"/>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sp>
        <p:nvSpPr>
          <p:cNvPr id="28" name="Text Placeholder 3">
            <a:extLst>
              <a:ext uri="{FF2B5EF4-FFF2-40B4-BE49-F238E27FC236}">
                <a16:creationId xmlns:a16="http://schemas.microsoft.com/office/drawing/2014/main" id="{B4E818C8-B433-03E5-D891-091584877FB5}"/>
              </a:ext>
            </a:extLst>
          </p:cNvPr>
          <p:cNvSpPr>
            <a:spLocks noGrp="1"/>
          </p:cNvSpPr>
          <p:nvPr>
            <p:ph type="body" sz="quarter" idx="38"/>
          </p:nvPr>
        </p:nvSpPr>
        <p:spPr>
          <a:xfrm>
            <a:off x="8187853" y="5001542"/>
            <a:ext cx="3120591" cy="812849"/>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29" name="Text Placeholder 13">
            <a:extLst>
              <a:ext uri="{FF2B5EF4-FFF2-40B4-BE49-F238E27FC236}">
                <a16:creationId xmlns:a16="http://schemas.microsoft.com/office/drawing/2014/main" id="{0C804ECD-E68F-F350-0BEA-9234E3543EB4}"/>
              </a:ext>
            </a:extLst>
          </p:cNvPr>
          <p:cNvSpPr>
            <a:spLocks noGrp="1"/>
          </p:cNvSpPr>
          <p:nvPr>
            <p:ph type="body" sz="quarter" idx="39"/>
          </p:nvPr>
        </p:nvSpPr>
        <p:spPr>
          <a:xfrm>
            <a:off x="8190492" y="4654297"/>
            <a:ext cx="3119040"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a:t>
            </a:r>
          </a:p>
        </p:txBody>
      </p:sp>
      <p:sp>
        <p:nvSpPr>
          <p:cNvPr id="32" name="Picture Placeholder 38">
            <a:extLst>
              <a:ext uri="{FF2B5EF4-FFF2-40B4-BE49-F238E27FC236}">
                <a16:creationId xmlns:a16="http://schemas.microsoft.com/office/drawing/2014/main" id="{6FD7725B-3B9F-B08B-1D4F-079561C451D0}"/>
              </a:ext>
            </a:extLst>
          </p:cNvPr>
          <p:cNvSpPr>
            <a:spLocks noGrp="1"/>
          </p:cNvSpPr>
          <p:nvPr>
            <p:ph type="pic" sz="quarter" idx="40"/>
          </p:nvPr>
        </p:nvSpPr>
        <p:spPr>
          <a:xfrm>
            <a:off x="714883" y="3159665"/>
            <a:ext cx="3436917" cy="1313869"/>
          </a:xfrm>
        </p:spPr>
        <p:txBody>
          <a:bodyPr/>
          <a:lstStyle>
            <a:lvl1pPr>
              <a:defRPr sz="1500"/>
            </a:lvl1pPr>
          </a:lstStyle>
          <a:p>
            <a:endParaRPr lang="en-US"/>
          </a:p>
        </p:txBody>
      </p:sp>
      <p:sp>
        <p:nvSpPr>
          <p:cNvPr id="33" name="Picture Placeholder 38">
            <a:extLst>
              <a:ext uri="{FF2B5EF4-FFF2-40B4-BE49-F238E27FC236}">
                <a16:creationId xmlns:a16="http://schemas.microsoft.com/office/drawing/2014/main" id="{3A741142-3E38-8FAA-11C1-A7F1E1A092E5}"/>
              </a:ext>
            </a:extLst>
          </p:cNvPr>
          <p:cNvSpPr>
            <a:spLocks noGrp="1"/>
          </p:cNvSpPr>
          <p:nvPr>
            <p:ph type="pic" sz="quarter" idx="41"/>
          </p:nvPr>
        </p:nvSpPr>
        <p:spPr>
          <a:xfrm>
            <a:off x="714883" y="4596579"/>
            <a:ext cx="3436917" cy="1313869"/>
          </a:xfrm>
        </p:spPr>
        <p:txBody>
          <a:bodyPr/>
          <a:lstStyle>
            <a:lvl1pPr>
              <a:defRPr sz="1500"/>
            </a:lvl1pPr>
          </a:lstStyle>
          <a:p>
            <a:endParaRPr lang="en-US"/>
          </a:p>
        </p:txBody>
      </p:sp>
      <p:sp>
        <p:nvSpPr>
          <p:cNvPr id="34" name="Picture Placeholder 38">
            <a:extLst>
              <a:ext uri="{FF2B5EF4-FFF2-40B4-BE49-F238E27FC236}">
                <a16:creationId xmlns:a16="http://schemas.microsoft.com/office/drawing/2014/main" id="{F36D2CEF-74D6-C35C-B932-FEB506EFDABB}"/>
              </a:ext>
            </a:extLst>
          </p:cNvPr>
          <p:cNvSpPr>
            <a:spLocks noGrp="1"/>
          </p:cNvSpPr>
          <p:nvPr>
            <p:ph type="pic" sz="quarter" idx="42"/>
          </p:nvPr>
        </p:nvSpPr>
        <p:spPr>
          <a:xfrm>
            <a:off x="4333295" y="1761939"/>
            <a:ext cx="3436917" cy="1313869"/>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CF1A22F1-5AB3-B0D6-59C4-F765A3CAD596}"/>
              </a:ext>
            </a:extLst>
          </p:cNvPr>
          <p:cNvSpPr>
            <a:spLocks noGrp="1"/>
          </p:cNvSpPr>
          <p:nvPr>
            <p:ph type="pic" sz="quarter" idx="43"/>
          </p:nvPr>
        </p:nvSpPr>
        <p:spPr>
          <a:xfrm>
            <a:off x="4333295" y="3159665"/>
            <a:ext cx="3436917" cy="1313869"/>
          </a:xfrm>
        </p:spPr>
        <p:txBody>
          <a:bodyPr/>
          <a:lstStyle>
            <a:lvl1pPr>
              <a:defRPr sz="1500"/>
            </a:lvl1pPr>
          </a:lstStyle>
          <a:p>
            <a:endParaRPr lang="en-US"/>
          </a:p>
        </p:txBody>
      </p:sp>
      <p:sp>
        <p:nvSpPr>
          <p:cNvPr id="38" name="Picture Placeholder 38">
            <a:extLst>
              <a:ext uri="{FF2B5EF4-FFF2-40B4-BE49-F238E27FC236}">
                <a16:creationId xmlns:a16="http://schemas.microsoft.com/office/drawing/2014/main" id="{1BBC1A6B-0ED0-1B68-588D-6C60A0E854A0}"/>
              </a:ext>
            </a:extLst>
          </p:cNvPr>
          <p:cNvSpPr>
            <a:spLocks noGrp="1"/>
          </p:cNvSpPr>
          <p:nvPr>
            <p:ph type="pic" sz="quarter" idx="44"/>
          </p:nvPr>
        </p:nvSpPr>
        <p:spPr>
          <a:xfrm>
            <a:off x="4333295" y="4596579"/>
            <a:ext cx="3436917" cy="1313869"/>
          </a:xfrm>
        </p:spPr>
        <p:txBody>
          <a:bodyPr/>
          <a:lstStyle>
            <a:lvl1pPr>
              <a:defRPr sz="1500"/>
            </a:lvl1pPr>
          </a:lstStyle>
          <a:p>
            <a:endParaRPr lang="en-US"/>
          </a:p>
        </p:txBody>
      </p:sp>
    </p:spTree>
    <p:extLst>
      <p:ext uri="{BB962C8B-B14F-4D97-AF65-F5344CB8AC3E}">
        <p14:creationId xmlns:p14="http://schemas.microsoft.com/office/powerpoint/2010/main" val="36367775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F846AF-9700-1CC4-A2C6-43BEF7FBDD2F}"/>
              </a:ext>
            </a:extLst>
          </p:cNvPr>
          <p:cNvSpPr/>
          <p:nvPr userDrawn="1"/>
        </p:nvSpPr>
        <p:spPr>
          <a:xfrm flipV="1">
            <a:off x="365757" y="6094297"/>
            <a:ext cx="11826242"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Title 1">
            <a:extLst>
              <a:ext uri="{FF2B5EF4-FFF2-40B4-BE49-F238E27FC236}">
                <a16:creationId xmlns:a16="http://schemas.microsoft.com/office/drawing/2014/main" id="{F929D898-E168-F3D6-35CF-BAA8FB1F406E}"/>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8758863"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itle 1">
            <a:extLst>
              <a:ext uri="{FF2B5EF4-FFF2-40B4-BE49-F238E27FC236}">
                <a16:creationId xmlns:a16="http://schemas.microsoft.com/office/drawing/2014/main" id="{1A593907-E52E-EABC-BB5D-28822CB5E634}"/>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6" name="Straight Connector 15">
            <a:extLst>
              <a:ext uri="{FF2B5EF4-FFF2-40B4-BE49-F238E27FC236}">
                <a16:creationId xmlns:a16="http://schemas.microsoft.com/office/drawing/2014/main" id="{DB064B23-5B15-A2E5-6F2D-6B0D222F4430}"/>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9124621" cy="815579"/>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8274957" cy="810853"/>
          </a:xfrm>
        </p:spPr>
        <p:txBody>
          <a:bodyPr/>
          <a:lstStyle>
            <a:lvl1pPr>
              <a:defRPr>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3356327" y="1747921"/>
            <a:ext cx="5429327" cy="4239607"/>
            <a:chOff x="485715" y="2313645"/>
            <a:chExt cx="4414911" cy="5387114"/>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831725" y="967635"/>
              <a:ext cx="1722891" cy="4414911"/>
              <a:chOff x="1054474" y="1843086"/>
              <a:chExt cx="3062917" cy="2595635"/>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7" y="1843086"/>
                <a:ext cx="3062914" cy="2595635"/>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831725" y="2799747"/>
              <a:ext cx="1722891" cy="4414911"/>
              <a:chOff x="1054474" y="1843086"/>
              <a:chExt cx="3062917" cy="2595635"/>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7" y="1843086"/>
                <a:ext cx="3062914" cy="2595635"/>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1831725" y="4631858"/>
              <a:ext cx="1722891" cy="4414911"/>
              <a:chOff x="1054474" y="1843086"/>
              <a:chExt cx="3062917" cy="2595635"/>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7" y="1843086"/>
                <a:ext cx="3062914" cy="2595635"/>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3706635" y="2168890"/>
            <a:ext cx="4954179"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3706635" y="3626300"/>
            <a:ext cx="4954178"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3696696" y="5067107"/>
            <a:ext cx="4954178"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2557850"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2515682"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2515682"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3710020" y="1821645"/>
            <a:ext cx="4951716"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3706635" y="3307586"/>
            <a:ext cx="4954179"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3706635" y="4753816"/>
            <a:ext cx="4954178"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cxnSp>
        <p:nvCxnSpPr>
          <p:cNvPr id="7" name="Straight Connector 6">
            <a:extLst>
              <a:ext uri="{FF2B5EF4-FFF2-40B4-BE49-F238E27FC236}">
                <a16:creationId xmlns:a16="http://schemas.microsoft.com/office/drawing/2014/main" id="{61446CDE-B880-56A9-3743-CE2A59FF5E74}"/>
              </a:ext>
            </a:extLst>
          </p:cNvPr>
          <p:cNvCxnSpPr/>
          <p:nvPr userDrawn="1"/>
        </p:nvCxnSpPr>
        <p:spPr>
          <a:xfrm>
            <a:off x="9137596" y="6230320"/>
            <a:ext cx="0" cy="503610"/>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pic>
        <p:nvPicPr>
          <p:cNvPr id="8" name="Picture 7" descr="Microsoft logo">
            <a:extLst>
              <a:ext uri="{FF2B5EF4-FFF2-40B4-BE49-F238E27FC236}">
                <a16:creationId xmlns:a16="http://schemas.microsoft.com/office/drawing/2014/main" id="{822C2C94-F70D-16CE-3D35-7850D9ADC0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4953" y="6065105"/>
            <a:ext cx="1864762" cy="837398"/>
          </a:xfrm>
          <a:prstGeom prst="rect">
            <a:avLst/>
          </a:prstGeom>
        </p:spPr>
      </p:pic>
      <p:sp>
        <p:nvSpPr>
          <p:cNvPr id="4" name="Rectangle 3" descr="Gray box">
            <a:extLst>
              <a:ext uri="{FF2B5EF4-FFF2-40B4-BE49-F238E27FC236}">
                <a16:creationId xmlns:a16="http://schemas.microsoft.com/office/drawing/2014/main" id="{289B60C1-3415-1A96-9628-FE6D7869050A}"/>
              </a:ext>
            </a:extLst>
          </p:cNvPr>
          <p:cNvSpPr/>
          <p:nvPr userDrawn="1"/>
        </p:nvSpPr>
        <p:spPr>
          <a:xfrm>
            <a:off x="9184208" y="647863"/>
            <a:ext cx="3007791" cy="815579"/>
          </a:xfrm>
          <a:prstGeom prst="rect">
            <a:avLst/>
          </a:prstGeom>
          <a:solidFill>
            <a:srgbClr val="B9DCD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Text Placeholder 3">
            <a:extLst>
              <a:ext uri="{FF2B5EF4-FFF2-40B4-BE49-F238E27FC236}">
                <a16:creationId xmlns:a16="http://schemas.microsoft.com/office/drawing/2014/main" id="{500D3726-6855-C975-E4D3-6B03C115E45E}"/>
              </a:ext>
            </a:extLst>
          </p:cNvPr>
          <p:cNvSpPr>
            <a:spLocks noGrp="1"/>
          </p:cNvSpPr>
          <p:nvPr>
            <p:ph type="body" sz="quarter" idx="35"/>
          </p:nvPr>
        </p:nvSpPr>
        <p:spPr>
          <a:xfrm>
            <a:off x="9303452" y="1747920"/>
            <a:ext cx="2694959" cy="413604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2" name="Text Placeholder 13">
            <a:extLst>
              <a:ext uri="{FF2B5EF4-FFF2-40B4-BE49-F238E27FC236}">
                <a16:creationId xmlns:a16="http://schemas.microsoft.com/office/drawing/2014/main" id="{E5757730-C579-05F9-0CCA-30887E8357CD}"/>
              </a:ext>
            </a:extLst>
          </p:cNvPr>
          <p:cNvSpPr>
            <a:spLocks noGrp="1"/>
          </p:cNvSpPr>
          <p:nvPr>
            <p:ph type="body" sz="quarter" idx="36"/>
          </p:nvPr>
        </p:nvSpPr>
        <p:spPr>
          <a:xfrm>
            <a:off x="9294480" y="647862"/>
            <a:ext cx="2693619" cy="810853"/>
          </a:xfrm>
        </p:spPr>
        <p:txBody>
          <a:bodyPr anchor="ctr" anchorCtr="0"/>
          <a:lstStyle>
            <a:lvl1pPr marL="0" indent="0">
              <a:buNone/>
              <a:defRPr sz="1500" b="1" i="0">
                <a:solidFill>
                  <a:schemeClr val="tx1"/>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4151092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2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F846AF-9700-1CC4-A2C6-43BEF7FBDD2F}"/>
              </a:ext>
            </a:extLst>
          </p:cNvPr>
          <p:cNvSpPr/>
          <p:nvPr userDrawn="1"/>
        </p:nvSpPr>
        <p:spPr>
          <a:xfrm flipV="1">
            <a:off x="365757" y="6094297"/>
            <a:ext cx="11826242"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Title 1">
            <a:extLst>
              <a:ext uri="{FF2B5EF4-FFF2-40B4-BE49-F238E27FC236}">
                <a16:creationId xmlns:a16="http://schemas.microsoft.com/office/drawing/2014/main" id="{F929D898-E168-F3D6-35CF-BAA8FB1F406E}"/>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8758863"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itle 1">
            <a:extLst>
              <a:ext uri="{FF2B5EF4-FFF2-40B4-BE49-F238E27FC236}">
                <a16:creationId xmlns:a16="http://schemas.microsoft.com/office/drawing/2014/main" id="{1A593907-E52E-EABC-BB5D-28822CB5E634}"/>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6" name="Straight Connector 15">
            <a:extLst>
              <a:ext uri="{FF2B5EF4-FFF2-40B4-BE49-F238E27FC236}">
                <a16:creationId xmlns:a16="http://schemas.microsoft.com/office/drawing/2014/main" id="{DB064B23-5B15-A2E5-6F2D-6B0D222F4430}"/>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9090581"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8274957" cy="810853"/>
          </a:xfrm>
        </p:spPr>
        <p:txBody>
          <a:bodyPr/>
          <a:lstStyle>
            <a:lvl1pPr>
              <a:defRPr>
                <a:solidFill>
                  <a:schemeClr val="tx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3356327" y="1747921"/>
            <a:ext cx="5429327" cy="4239607"/>
            <a:chOff x="485715" y="2313645"/>
            <a:chExt cx="4414911" cy="5387114"/>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831725" y="967635"/>
              <a:ext cx="1722891" cy="4414911"/>
              <a:chOff x="1054474" y="1843086"/>
              <a:chExt cx="3062917" cy="2595635"/>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7" y="1843086"/>
                <a:ext cx="3062914" cy="2595635"/>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831725" y="2799747"/>
              <a:ext cx="1722891" cy="4414911"/>
              <a:chOff x="1054474" y="1843086"/>
              <a:chExt cx="3062917" cy="2595635"/>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7" y="1843086"/>
                <a:ext cx="3062914" cy="2595635"/>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1831725" y="4631858"/>
              <a:ext cx="1722891" cy="4414911"/>
              <a:chOff x="1054474" y="1843086"/>
              <a:chExt cx="3062917" cy="2595635"/>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7" y="1843086"/>
                <a:ext cx="3062914" cy="2595635"/>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3706635" y="2168890"/>
            <a:ext cx="4954179"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3706635" y="3626300"/>
            <a:ext cx="4954178"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3696696" y="5067107"/>
            <a:ext cx="4954178"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2557850"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2515682"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2515682"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3710020" y="1821645"/>
            <a:ext cx="4951716"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3706635" y="3307586"/>
            <a:ext cx="4954179"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3706635" y="4753816"/>
            <a:ext cx="4954178"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cxnSp>
        <p:nvCxnSpPr>
          <p:cNvPr id="7" name="Straight Connector 6">
            <a:extLst>
              <a:ext uri="{FF2B5EF4-FFF2-40B4-BE49-F238E27FC236}">
                <a16:creationId xmlns:a16="http://schemas.microsoft.com/office/drawing/2014/main" id="{61446CDE-B880-56A9-3743-CE2A59FF5E74}"/>
              </a:ext>
            </a:extLst>
          </p:cNvPr>
          <p:cNvCxnSpPr/>
          <p:nvPr userDrawn="1"/>
        </p:nvCxnSpPr>
        <p:spPr>
          <a:xfrm>
            <a:off x="9137596" y="6230320"/>
            <a:ext cx="0" cy="503610"/>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pic>
        <p:nvPicPr>
          <p:cNvPr id="8" name="Picture 7" descr="Microsoft logo">
            <a:extLst>
              <a:ext uri="{FF2B5EF4-FFF2-40B4-BE49-F238E27FC236}">
                <a16:creationId xmlns:a16="http://schemas.microsoft.com/office/drawing/2014/main" id="{822C2C94-F70D-16CE-3D35-7850D9ADC0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4953" y="6065105"/>
            <a:ext cx="1864762" cy="837398"/>
          </a:xfrm>
          <a:prstGeom prst="rect">
            <a:avLst/>
          </a:prstGeom>
        </p:spPr>
      </p:pic>
      <p:sp>
        <p:nvSpPr>
          <p:cNvPr id="4" name="Rectangle 3" descr="Gray box">
            <a:extLst>
              <a:ext uri="{FF2B5EF4-FFF2-40B4-BE49-F238E27FC236}">
                <a16:creationId xmlns:a16="http://schemas.microsoft.com/office/drawing/2014/main" id="{98E7A357-81A8-5DC3-FB8E-74C73BBAF766}"/>
              </a:ext>
            </a:extLst>
          </p:cNvPr>
          <p:cNvSpPr/>
          <p:nvPr userDrawn="1"/>
        </p:nvSpPr>
        <p:spPr>
          <a:xfrm>
            <a:off x="9184208" y="647863"/>
            <a:ext cx="3007791" cy="815579"/>
          </a:xfrm>
          <a:prstGeom prst="rect">
            <a:avLst/>
          </a:prstGeom>
          <a:solidFill>
            <a:srgbClr val="FFE39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Text Placeholder 3">
            <a:extLst>
              <a:ext uri="{FF2B5EF4-FFF2-40B4-BE49-F238E27FC236}">
                <a16:creationId xmlns:a16="http://schemas.microsoft.com/office/drawing/2014/main" id="{A8DFA34C-A72D-66C1-2C32-C79D0A24CCDF}"/>
              </a:ext>
            </a:extLst>
          </p:cNvPr>
          <p:cNvSpPr>
            <a:spLocks noGrp="1"/>
          </p:cNvSpPr>
          <p:nvPr>
            <p:ph type="body" sz="quarter" idx="35"/>
          </p:nvPr>
        </p:nvSpPr>
        <p:spPr>
          <a:xfrm>
            <a:off x="9303452" y="1747920"/>
            <a:ext cx="2694959" cy="413604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2" name="Text Placeholder 13">
            <a:extLst>
              <a:ext uri="{FF2B5EF4-FFF2-40B4-BE49-F238E27FC236}">
                <a16:creationId xmlns:a16="http://schemas.microsoft.com/office/drawing/2014/main" id="{BC4F0041-D94B-4325-589B-B99BC8365953}"/>
              </a:ext>
            </a:extLst>
          </p:cNvPr>
          <p:cNvSpPr>
            <a:spLocks noGrp="1"/>
          </p:cNvSpPr>
          <p:nvPr>
            <p:ph type="body" sz="quarter" idx="36"/>
          </p:nvPr>
        </p:nvSpPr>
        <p:spPr>
          <a:xfrm>
            <a:off x="9294480" y="647862"/>
            <a:ext cx="2693619" cy="810853"/>
          </a:xfrm>
        </p:spPr>
        <p:txBody>
          <a:bodyPr anchor="ctr" anchorCtr="0"/>
          <a:lstStyle>
            <a:lvl1pPr marL="0" indent="0">
              <a:buNone/>
              <a:defRPr sz="1500" b="1" i="0">
                <a:solidFill>
                  <a:schemeClr val="tx1"/>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1706683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3_Title and Content">
    <p:bg>
      <p:bgPr>
        <a:solidFill>
          <a:schemeClr val="bg1"/>
        </a:solidFill>
        <a:effectLst/>
      </p:bgPr>
    </p:bg>
    <p:spTree>
      <p:nvGrpSpPr>
        <p:cNvPr id="1" name=""/>
        <p:cNvGrpSpPr/>
        <p:nvPr/>
      </p:nvGrpSpPr>
      <p:grpSpPr>
        <a:xfrm>
          <a:off x="0" y="0"/>
          <a:ext cx="0" cy="0"/>
          <a:chOff x="0" y="0"/>
          <a:chExt cx="0" cy="0"/>
        </a:xfrm>
      </p:grpSpPr>
      <p:sp>
        <p:nvSpPr>
          <p:cNvPr id="4" name="Rectangle 3" descr="Gray box">
            <a:extLst>
              <a:ext uri="{FF2B5EF4-FFF2-40B4-BE49-F238E27FC236}">
                <a16:creationId xmlns:a16="http://schemas.microsoft.com/office/drawing/2014/main" id="{D770DE32-3A1D-8394-CB2A-D20E9C771138}"/>
              </a:ext>
            </a:extLst>
          </p:cNvPr>
          <p:cNvSpPr/>
          <p:nvPr userDrawn="1"/>
        </p:nvSpPr>
        <p:spPr>
          <a:xfrm>
            <a:off x="9184208" y="647863"/>
            <a:ext cx="3007791" cy="815579"/>
          </a:xfrm>
          <a:prstGeom prst="rect">
            <a:avLst/>
          </a:prstGeom>
          <a:solidFill>
            <a:srgbClr val="FFB3B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7AF846AF-9700-1CC4-A2C6-43BEF7FBDD2F}"/>
              </a:ext>
            </a:extLst>
          </p:cNvPr>
          <p:cNvSpPr/>
          <p:nvPr userDrawn="1"/>
        </p:nvSpPr>
        <p:spPr>
          <a:xfrm flipV="1">
            <a:off x="365757" y="6094297"/>
            <a:ext cx="11826242"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Title 1">
            <a:extLst>
              <a:ext uri="{FF2B5EF4-FFF2-40B4-BE49-F238E27FC236}">
                <a16:creationId xmlns:a16="http://schemas.microsoft.com/office/drawing/2014/main" id="{F929D898-E168-F3D6-35CF-BAA8FB1F406E}"/>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11" name="Rectangle 10">
            <a:extLst>
              <a:ext uri="{FF2B5EF4-FFF2-40B4-BE49-F238E27FC236}">
                <a16:creationId xmlns:a16="http://schemas.microsoft.com/office/drawing/2014/main" id="{CBE60A98-6047-0343-0555-8AEA317058C9}"/>
              </a:ext>
            </a:extLst>
          </p:cNvPr>
          <p:cNvSpPr/>
          <p:nvPr userDrawn="1"/>
        </p:nvSpPr>
        <p:spPr>
          <a:xfrm>
            <a:off x="365757" y="0"/>
            <a:ext cx="8758863"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itle 1">
            <a:extLst>
              <a:ext uri="{FF2B5EF4-FFF2-40B4-BE49-F238E27FC236}">
                <a16:creationId xmlns:a16="http://schemas.microsoft.com/office/drawing/2014/main" id="{1A593907-E52E-EABC-BB5D-28822CB5E634}"/>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6" name="Straight Connector 15">
            <a:extLst>
              <a:ext uri="{FF2B5EF4-FFF2-40B4-BE49-F238E27FC236}">
                <a16:creationId xmlns:a16="http://schemas.microsoft.com/office/drawing/2014/main" id="{DB064B23-5B15-A2E5-6F2D-6B0D222F4430}"/>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647863"/>
            <a:ext cx="9124621"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647863"/>
            <a:ext cx="8274957" cy="810853"/>
          </a:xfrm>
        </p:spPr>
        <p:txBody>
          <a:bodyPr/>
          <a:lstStyle>
            <a:lvl1pPr>
              <a:defRPr>
                <a:solidFill>
                  <a:schemeClr val="bg1"/>
                </a:solidFill>
              </a:defRPr>
            </a:lvl1pPr>
          </a:lstStyle>
          <a:p>
            <a:r>
              <a:rPr lang="en-US"/>
              <a:t>Click to edit Master title style</a:t>
            </a:r>
          </a:p>
        </p:txBody>
      </p:sp>
      <p:grpSp>
        <p:nvGrpSpPr>
          <p:cNvPr id="3" name="Group 2">
            <a:extLst>
              <a:ext uri="{FF2B5EF4-FFF2-40B4-BE49-F238E27FC236}">
                <a16:creationId xmlns:a16="http://schemas.microsoft.com/office/drawing/2014/main" id="{6F76A8CC-4D0F-9EBB-B65D-9313802C04FB}"/>
              </a:ext>
            </a:extLst>
          </p:cNvPr>
          <p:cNvGrpSpPr/>
          <p:nvPr userDrawn="1"/>
        </p:nvGrpSpPr>
        <p:grpSpPr>
          <a:xfrm>
            <a:off x="3356327" y="1747921"/>
            <a:ext cx="5429327" cy="4239607"/>
            <a:chOff x="485715" y="2313645"/>
            <a:chExt cx="4414911" cy="5387114"/>
          </a:xfrm>
        </p:grpSpPr>
        <p:grpSp>
          <p:nvGrpSpPr>
            <p:cNvPr id="6" name="Group 5">
              <a:extLst>
                <a:ext uri="{FF2B5EF4-FFF2-40B4-BE49-F238E27FC236}">
                  <a16:creationId xmlns:a16="http://schemas.microsoft.com/office/drawing/2014/main" id="{30AD0AFD-12FC-5333-BB9D-1F8BCF17D148}"/>
                </a:ext>
              </a:extLst>
            </p:cNvPr>
            <p:cNvGrpSpPr/>
            <p:nvPr userDrawn="1"/>
          </p:nvGrpSpPr>
          <p:grpSpPr>
            <a:xfrm rot="16200000">
              <a:off x="1831725" y="967635"/>
              <a:ext cx="1722891" cy="4414911"/>
              <a:chOff x="1054474" y="1843086"/>
              <a:chExt cx="3062917" cy="2595635"/>
            </a:xfrm>
            <a:solidFill>
              <a:srgbClr val="FFFFFF"/>
            </a:solidFill>
          </p:grpSpPr>
          <p:sp>
            <p:nvSpPr>
              <p:cNvPr id="26" name="Rectangle 25">
                <a:extLst>
                  <a:ext uri="{FF2B5EF4-FFF2-40B4-BE49-F238E27FC236}">
                    <a16:creationId xmlns:a16="http://schemas.microsoft.com/office/drawing/2014/main" id="{F6E573DF-FEA3-60AD-BE69-23146B5892CB}"/>
                  </a:ext>
                </a:extLst>
              </p:cNvPr>
              <p:cNvSpPr/>
              <p:nvPr/>
            </p:nvSpPr>
            <p:spPr>
              <a:xfrm>
                <a:off x="1054477" y="1843086"/>
                <a:ext cx="3062914" cy="2595635"/>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BE00B50B-D8A7-35C5-8BE6-88A7AB1EC53D}"/>
                  </a:ext>
                </a:extLst>
              </p:cNvPr>
              <p:cNvSpPr/>
              <p:nvPr userDrawn="1"/>
            </p:nvSpPr>
            <p:spPr>
              <a:xfrm>
                <a:off x="1054474" y="1843088"/>
                <a:ext cx="3062916" cy="83595"/>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14240DBC-6D7B-66DC-A7AE-0AAFAF3D0DA7}"/>
                </a:ext>
              </a:extLst>
            </p:cNvPr>
            <p:cNvGrpSpPr/>
            <p:nvPr userDrawn="1"/>
          </p:nvGrpSpPr>
          <p:grpSpPr>
            <a:xfrm rot="16200000">
              <a:off x="1831725" y="2799747"/>
              <a:ext cx="1722891" cy="4414911"/>
              <a:chOff x="1054474" y="1843086"/>
              <a:chExt cx="3062917" cy="2595635"/>
            </a:xfrm>
            <a:solidFill>
              <a:srgbClr val="FFFFFF"/>
            </a:solidFill>
          </p:grpSpPr>
          <p:sp>
            <p:nvSpPr>
              <p:cNvPr id="24" name="Rectangle 23">
                <a:extLst>
                  <a:ext uri="{FF2B5EF4-FFF2-40B4-BE49-F238E27FC236}">
                    <a16:creationId xmlns:a16="http://schemas.microsoft.com/office/drawing/2014/main" id="{77740983-1873-995A-DA82-3A3C9858241B}"/>
                  </a:ext>
                </a:extLst>
              </p:cNvPr>
              <p:cNvSpPr/>
              <p:nvPr/>
            </p:nvSpPr>
            <p:spPr>
              <a:xfrm>
                <a:off x="1054477" y="1843086"/>
                <a:ext cx="3062914" cy="2595635"/>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A6E5CA40-9DDD-74C0-9C3B-9D4528670D1F}"/>
                  </a:ext>
                </a:extLst>
              </p:cNvPr>
              <p:cNvSpPr/>
              <p:nvPr userDrawn="1"/>
            </p:nvSpPr>
            <p:spPr>
              <a:xfrm>
                <a:off x="1054474" y="1843088"/>
                <a:ext cx="3062916" cy="83595"/>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nvGrpSpPr>
            <p:cNvPr id="21" name="Group 20">
              <a:extLst>
                <a:ext uri="{FF2B5EF4-FFF2-40B4-BE49-F238E27FC236}">
                  <a16:creationId xmlns:a16="http://schemas.microsoft.com/office/drawing/2014/main" id="{9F53066E-3F3C-6E22-B400-1D160D0FF1E3}"/>
                </a:ext>
              </a:extLst>
            </p:cNvPr>
            <p:cNvGrpSpPr/>
            <p:nvPr userDrawn="1"/>
          </p:nvGrpSpPr>
          <p:grpSpPr>
            <a:xfrm rot="16200000">
              <a:off x="1831725" y="4631858"/>
              <a:ext cx="1722891" cy="4414911"/>
              <a:chOff x="1054474" y="1843086"/>
              <a:chExt cx="3062917" cy="2595635"/>
            </a:xfrm>
            <a:solidFill>
              <a:srgbClr val="FFFFFF"/>
            </a:solidFill>
          </p:grpSpPr>
          <p:sp>
            <p:nvSpPr>
              <p:cNvPr id="22" name="Rectangle 21">
                <a:extLst>
                  <a:ext uri="{FF2B5EF4-FFF2-40B4-BE49-F238E27FC236}">
                    <a16:creationId xmlns:a16="http://schemas.microsoft.com/office/drawing/2014/main" id="{5E2AE03B-341A-4ADE-A0C6-BE45B5C1299F}"/>
                  </a:ext>
                </a:extLst>
              </p:cNvPr>
              <p:cNvSpPr/>
              <p:nvPr/>
            </p:nvSpPr>
            <p:spPr>
              <a:xfrm>
                <a:off x="1054477" y="1843086"/>
                <a:ext cx="3062914" cy="2595635"/>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28ACB96-2520-141C-2AB6-935C8CACFB54}"/>
                  </a:ext>
                </a:extLst>
              </p:cNvPr>
              <p:cNvSpPr/>
              <p:nvPr userDrawn="1"/>
            </p:nvSpPr>
            <p:spPr>
              <a:xfrm>
                <a:off x="1054474" y="1843088"/>
                <a:ext cx="3062916" cy="83595"/>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1005840" rIns="182880" bIns="182880" numCol="1" spcCol="38100" rtlCol="0" anchor="t" anchorCtr="0">
                <a:noAutofit/>
              </a:bodyPr>
              <a:lstStyle/>
              <a:p>
                <a:pPr marL="0" lvl="1" indent="0" defTabSz="548613" fontAlgn="base">
                  <a:spcBef>
                    <a:spcPct val="0"/>
                  </a:spcBef>
                  <a:spcAft>
                    <a:spcPts val="450"/>
                  </a:spcAft>
                  <a:buClr>
                    <a:schemeClr val="accent5"/>
                  </a:buClr>
                  <a:buSzTx/>
                  <a:buNone/>
                </a:pPr>
                <a:endParaRPr kumimoji="0" lang="en-US" altLang="en-FI" sz="105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p:txBody>
          </p:sp>
        </p:grpSp>
      </p:grpSp>
      <p:sp>
        <p:nvSpPr>
          <p:cNvPr id="31" name="Text Placeholder 3">
            <a:extLst>
              <a:ext uri="{FF2B5EF4-FFF2-40B4-BE49-F238E27FC236}">
                <a16:creationId xmlns:a16="http://schemas.microsoft.com/office/drawing/2014/main" id="{C17B7ECD-FF32-9C50-89B4-4A1B160519C5}"/>
              </a:ext>
            </a:extLst>
          </p:cNvPr>
          <p:cNvSpPr>
            <a:spLocks noGrp="1"/>
          </p:cNvSpPr>
          <p:nvPr>
            <p:ph type="body" sz="quarter" idx="21"/>
          </p:nvPr>
        </p:nvSpPr>
        <p:spPr>
          <a:xfrm>
            <a:off x="3706635" y="2168890"/>
            <a:ext cx="4954179" cy="845561"/>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2" name="Text Placeholder 3">
            <a:extLst>
              <a:ext uri="{FF2B5EF4-FFF2-40B4-BE49-F238E27FC236}">
                <a16:creationId xmlns:a16="http://schemas.microsoft.com/office/drawing/2014/main" id="{4B626776-5A7E-5E9A-AAFD-CA63AC3A9FD0}"/>
              </a:ext>
            </a:extLst>
          </p:cNvPr>
          <p:cNvSpPr>
            <a:spLocks noGrp="1"/>
          </p:cNvSpPr>
          <p:nvPr>
            <p:ph type="body" sz="quarter" idx="22"/>
          </p:nvPr>
        </p:nvSpPr>
        <p:spPr>
          <a:xfrm>
            <a:off x="3706635" y="3626300"/>
            <a:ext cx="4954178" cy="809775"/>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3" name="Text Placeholder 3">
            <a:extLst>
              <a:ext uri="{FF2B5EF4-FFF2-40B4-BE49-F238E27FC236}">
                <a16:creationId xmlns:a16="http://schemas.microsoft.com/office/drawing/2014/main" id="{A87C86FE-318C-3548-9833-929EDE3C3495}"/>
              </a:ext>
            </a:extLst>
          </p:cNvPr>
          <p:cNvSpPr>
            <a:spLocks noGrp="1"/>
          </p:cNvSpPr>
          <p:nvPr>
            <p:ph type="body" sz="quarter" idx="23"/>
          </p:nvPr>
        </p:nvSpPr>
        <p:spPr>
          <a:xfrm>
            <a:off x="3696696" y="5067107"/>
            <a:ext cx="4954178" cy="816858"/>
          </a:xfrm>
          <a:prstGeom prst="rect">
            <a:avLst/>
          </a:prstGeom>
        </p:spPr>
        <p:txBody>
          <a:bodyPr anchor="ctr"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34" name="Picture Placeholder 38">
            <a:extLst>
              <a:ext uri="{FF2B5EF4-FFF2-40B4-BE49-F238E27FC236}">
                <a16:creationId xmlns:a16="http://schemas.microsoft.com/office/drawing/2014/main" id="{7BD9C6AC-F628-B610-ADAC-2E2ED8F86520}"/>
              </a:ext>
            </a:extLst>
          </p:cNvPr>
          <p:cNvSpPr>
            <a:spLocks noGrp="1"/>
          </p:cNvSpPr>
          <p:nvPr>
            <p:ph type="pic" sz="quarter" idx="24"/>
          </p:nvPr>
        </p:nvSpPr>
        <p:spPr>
          <a:xfrm>
            <a:off x="714883" y="4645646"/>
            <a:ext cx="2557850" cy="1327865"/>
          </a:xfrm>
        </p:spPr>
        <p:txBody>
          <a:bodyPr/>
          <a:lstStyle>
            <a:lvl1pPr>
              <a:defRPr sz="1500"/>
            </a:lvl1pPr>
          </a:lstStyle>
          <a:p>
            <a:endParaRPr lang="en-US"/>
          </a:p>
        </p:txBody>
      </p:sp>
      <p:sp>
        <p:nvSpPr>
          <p:cNvPr id="35" name="Picture Placeholder 38">
            <a:extLst>
              <a:ext uri="{FF2B5EF4-FFF2-40B4-BE49-F238E27FC236}">
                <a16:creationId xmlns:a16="http://schemas.microsoft.com/office/drawing/2014/main" id="{45EB12E6-70BD-9A3D-F7A7-81437E34942B}"/>
              </a:ext>
            </a:extLst>
          </p:cNvPr>
          <p:cNvSpPr>
            <a:spLocks noGrp="1"/>
          </p:cNvSpPr>
          <p:nvPr>
            <p:ph type="pic" sz="quarter" idx="33"/>
          </p:nvPr>
        </p:nvSpPr>
        <p:spPr>
          <a:xfrm>
            <a:off x="714883" y="3217809"/>
            <a:ext cx="2515682" cy="1327865"/>
          </a:xfrm>
        </p:spPr>
        <p:txBody>
          <a:bodyPr/>
          <a:lstStyle>
            <a:lvl1pPr>
              <a:defRPr sz="1500"/>
            </a:lvl1pPr>
          </a:lstStyle>
          <a:p>
            <a:endParaRPr lang="en-US"/>
          </a:p>
        </p:txBody>
      </p:sp>
      <p:sp>
        <p:nvSpPr>
          <p:cNvPr id="36" name="Picture Placeholder 38">
            <a:extLst>
              <a:ext uri="{FF2B5EF4-FFF2-40B4-BE49-F238E27FC236}">
                <a16:creationId xmlns:a16="http://schemas.microsoft.com/office/drawing/2014/main" id="{214C4D31-D629-0DD3-7DC4-EA1AA6BD7139}"/>
              </a:ext>
            </a:extLst>
          </p:cNvPr>
          <p:cNvSpPr>
            <a:spLocks noGrp="1"/>
          </p:cNvSpPr>
          <p:nvPr>
            <p:ph type="pic" sz="quarter" idx="34"/>
          </p:nvPr>
        </p:nvSpPr>
        <p:spPr>
          <a:xfrm>
            <a:off x="714883" y="1761938"/>
            <a:ext cx="2515682" cy="1327865"/>
          </a:xfrm>
        </p:spPr>
        <p:txBody>
          <a:bodyPr/>
          <a:lstStyle>
            <a:lvl1pPr>
              <a:defRPr sz="1500"/>
            </a:lvl1pPr>
          </a:lstStyle>
          <a:p>
            <a:endParaRPr lang="en-US"/>
          </a:p>
        </p:txBody>
      </p:sp>
      <p:sp>
        <p:nvSpPr>
          <p:cNvPr id="37" name="Text Placeholder 13">
            <a:extLst>
              <a:ext uri="{FF2B5EF4-FFF2-40B4-BE49-F238E27FC236}">
                <a16:creationId xmlns:a16="http://schemas.microsoft.com/office/drawing/2014/main" id="{DFAD1E34-F38C-9C94-AEB3-83FBF325ECB4}"/>
              </a:ext>
            </a:extLst>
          </p:cNvPr>
          <p:cNvSpPr>
            <a:spLocks noGrp="1"/>
          </p:cNvSpPr>
          <p:nvPr>
            <p:ph type="body" sz="quarter" idx="30"/>
          </p:nvPr>
        </p:nvSpPr>
        <p:spPr>
          <a:xfrm>
            <a:off x="3710020" y="1821645"/>
            <a:ext cx="4951716" cy="268550"/>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13">
            <a:extLst>
              <a:ext uri="{FF2B5EF4-FFF2-40B4-BE49-F238E27FC236}">
                <a16:creationId xmlns:a16="http://schemas.microsoft.com/office/drawing/2014/main" id="{3896D26B-D21D-1622-7E60-47A7C947228B}"/>
              </a:ext>
            </a:extLst>
          </p:cNvPr>
          <p:cNvSpPr>
            <a:spLocks noGrp="1"/>
          </p:cNvSpPr>
          <p:nvPr>
            <p:ph type="body" sz="quarter" idx="31"/>
          </p:nvPr>
        </p:nvSpPr>
        <p:spPr>
          <a:xfrm>
            <a:off x="3706635" y="3307586"/>
            <a:ext cx="4954179" cy="242827"/>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13">
            <a:extLst>
              <a:ext uri="{FF2B5EF4-FFF2-40B4-BE49-F238E27FC236}">
                <a16:creationId xmlns:a16="http://schemas.microsoft.com/office/drawing/2014/main" id="{46DACB3D-12A5-E33D-EA83-B3FF646F7844}"/>
              </a:ext>
            </a:extLst>
          </p:cNvPr>
          <p:cNvSpPr>
            <a:spLocks noGrp="1"/>
          </p:cNvSpPr>
          <p:nvPr>
            <p:ph type="body" sz="quarter" idx="32"/>
          </p:nvPr>
        </p:nvSpPr>
        <p:spPr>
          <a:xfrm>
            <a:off x="3706635" y="4753816"/>
            <a:ext cx="4954178" cy="253649"/>
          </a:xfrm>
        </p:spPr>
        <p:txBody>
          <a:bodyPr anchor="b" anchorCtr="0"/>
          <a:lstStyle>
            <a:lvl1pPr marL="0" indent="0">
              <a:buNone/>
              <a:defRPr sz="1500" b="1" i="0">
                <a:latin typeface="Segoe UI Semibold" panose="020B0502040204020203" pitchFamily="34" charset="0"/>
                <a:cs typeface="Segoe UI Semibold" panose="020B0502040204020203" pitchFamily="34" charset="0"/>
              </a:defRPr>
            </a:lvl1pPr>
          </a:lstStyle>
          <a:p>
            <a:pPr lvl="0"/>
            <a:r>
              <a:rPr lang="en-US"/>
              <a:t>Click to edit Master text styles</a:t>
            </a:r>
          </a:p>
        </p:txBody>
      </p:sp>
      <p:cxnSp>
        <p:nvCxnSpPr>
          <p:cNvPr id="7" name="Straight Connector 6">
            <a:extLst>
              <a:ext uri="{FF2B5EF4-FFF2-40B4-BE49-F238E27FC236}">
                <a16:creationId xmlns:a16="http://schemas.microsoft.com/office/drawing/2014/main" id="{61446CDE-B880-56A9-3743-CE2A59FF5E74}"/>
              </a:ext>
            </a:extLst>
          </p:cNvPr>
          <p:cNvCxnSpPr/>
          <p:nvPr userDrawn="1"/>
        </p:nvCxnSpPr>
        <p:spPr>
          <a:xfrm>
            <a:off x="9137596" y="6230320"/>
            <a:ext cx="0" cy="503610"/>
          </a:xfrm>
          <a:prstGeom prst="line">
            <a:avLst/>
          </a:prstGeom>
          <a:no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cxnSp>
      <p:pic>
        <p:nvPicPr>
          <p:cNvPr id="8" name="Picture 7" descr="Microsoft logo">
            <a:extLst>
              <a:ext uri="{FF2B5EF4-FFF2-40B4-BE49-F238E27FC236}">
                <a16:creationId xmlns:a16="http://schemas.microsoft.com/office/drawing/2014/main" id="{822C2C94-F70D-16CE-3D35-7850D9ADC0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4953" y="6065105"/>
            <a:ext cx="1864762" cy="837398"/>
          </a:xfrm>
          <a:prstGeom prst="rect">
            <a:avLst/>
          </a:prstGeom>
        </p:spPr>
      </p:pic>
      <p:sp>
        <p:nvSpPr>
          <p:cNvPr id="18" name="Text Placeholder 3">
            <a:extLst>
              <a:ext uri="{FF2B5EF4-FFF2-40B4-BE49-F238E27FC236}">
                <a16:creationId xmlns:a16="http://schemas.microsoft.com/office/drawing/2014/main" id="{CCBA1E97-2BDE-375A-7E1C-323E963A72E2}"/>
              </a:ext>
            </a:extLst>
          </p:cNvPr>
          <p:cNvSpPr>
            <a:spLocks noGrp="1"/>
          </p:cNvSpPr>
          <p:nvPr>
            <p:ph type="body" sz="quarter" idx="35"/>
          </p:nvPr>
        </p:nvSpPr>
        <p:spPr>
          <a:xfrm>
            <a:off x="9303452" y="1747920"/>
            <a:ext cx="2694959" cy="4136045"/>
          </a:xfrm>
          <a:prstGeom prst="rect">
            <a:avLst/>
          </a:prstGeom>
        </p:spPr>
        <p:txBody>
          <a:bodyPr anchor="t" anchorCtr="0"/>
          <a:lstStyle>
            <a:lvl1pPr>
              <a:defRPr sz="1050" b="0" i="0">
                <a:latin typeface="Segoe UI" panose="020B0502040204020203" pitchFamily="34" charset="0"/>
                <a:cs typeface="Segoe UI" panose="020B0502040204020203" pitchFamily="34" charset="0"/>
              </a:defRPr>
            </a:lvl1pPr>
          </a:lstStyle>
          <a:p>
            <a:pPr marL="0" lvl="0" indent="0">
              <a:buSzTx/>
              <a:buFontTx/>
              <a:buNone/>
              <a:defRPr sz="1600"/>
            </a:pPr>
            <a:r>
              <a:rPr lang="en-US"/>
              <a:t>Click to edit Master text styles</a:t>
            </a:r>
          </a:p>
        </p:txBody>
      </p:sp>
      <p:sp>
        <p:nvSpPr>
          <p:cNvPr id="19" name="Text Placeholder 13">
            <a:extLst>
              <a:ext uri="{FF2B5EF4-FFF2-40B4-BE49-F238E27FC236}">
                <a16:creationId xmlns:a16="http://schemas.microsoft.com/office/drawing/2014/main" id="{8FF22BBE-92B6-0B60-6073-9D85EA0B8B5D}"/>
              </a:ext>
            </a:extLst>
          </p:cNvPr>
          <p:cNvSpPr>
            <a:spLocks noGrp="1"/>
          </p:cNvSpPr>
          <p:nvPr>
            <p:ph type="body" sz="quarter" idx="36"/>
          </p:nvPr>
        </p:nvSpPr>
        <p:spPr>
          <a:xfrm>
            <a:off x="9294480" y="647862"/>
            <a:ext cx="2693619" cy="810853"/>
          </a:xfrm>
        </p:spPr>
        <p:txBody>
          <a:bodyPr anchor="ctr" anchorCtr="0"/>
          <a:lstStyle>
            <a:lvl1pPr marL="0" indent="0">
              <a:buNone/>
              <a:defRPr sz="1500" b="1" i="0">
                <a:solidFill>
                  <a:schemeClr val="tx1"/>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213101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2493-05C8-7FFE-9A87-1A474D6CD7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7AAD69-9A74-1A70-AA58-DAA562C75FF8}"/>
              </a:ext>
            </a:extLst>
          </p:cNvPr>
          <p:cNvSpPr>
            <a:spLocks noGrp="1"/>
          </p:cNvSpPr>
          <p:nvPr>
            <p:ph type="dt" sz="half" idx="10"/>
          </p:nvPr>
        </p:nvSpPr>
        <p:spPr/>
        <p:txBody>
          <a:bodyPr/>
          <a:lstStyle/>
          <a:p>
            <a:fld id="{611210C6-1DF1-444E-9362-8E3363F795BB}" type="datetimeFigureOut">
              <a:rPr lang="en-US" smtClean="0"/>
              <a:t>10/16/2023</a:t>
            </a:fld>
            <a:endParaRPr lang="en-US"/>
          </a:p>
        </p:txBody>
      </p:sp>
      <p:sp>
        <p:nvSpPr>
          <p:cNvPr id="4" name="Footer Placeholder 3">
            <a:extLst>
              <a:ext uri="{FF2B5EF4-FFF2-40B4-BE49-F238E27FC236}">
                <a16:creationId xmlns:a16="http://schemas.microsoft.com/office/drawing/2014/main" id="{E3980CE8-1DFA-6A66-B224-A081942A31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ED5AEE-16E6-6E0D-E5AD-C3A7991EA7F4}"/>
              </a:ext>
            </a:extLst>
          </p:cNvPr>
          <p:cNvSpPr>
            <a:spLocks noGrp="1"/>
          </p:cNvSpPr>
          <p:nvPr>
            <p:ph type="sldNum" sz="quarter" idx="12"/>
          </p:nvPr>
        </p:nvSpPr>
        <p:spPr/>
        <p:txBody>
          <a:bodyPr/>
          <a:lstStyle/>
          <a:p>
            <a:fld id="{9DFE0F1E-D445-47F1-AC46-24462A54207F}" type="slidenum">
              <a:rPr lang="en-US" smtClean="0"/>
              <a:t>‹#›</a:t>
            </a:fld>
            <a:endParaRPr lang="en-US"/>
          </a:p>
        </p:txBody>
      </p:sp>
    </p:spTree>
    <p:extLst>
      <p:ext uri="{BB962C8B-B14F-4D97-AF65-F5344CB8AC3E}">
        <p14:creationId xmlns:p14="http://schemas.microsoft.com/office/powerpoint/2010/main" val="78380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D5B09-C0E1-AE63-CBDB-1CA8A964EDEB}"/>
              </a:ext>
            </a:extLst>
          </p:cNvPr>
          <p:cNvSpPr/>
          <p:nvPr userDrawn="1"/>
        </p:nvSpPr>
        <p:spPr>
          <a:xfrm>
            <a:off x="365757" y="0"/>
            <a:ext cx="11455149" cy="5873859"/>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55850" y="4251164"/>
            <a:ext cx="11455149" cy="1622695"/>
          </a:xfrm>
          <a:solidFill>
            <a:schemeClr val="bg1">
              <a:lumMod val="85000"/>
            </a:schemeClr>
          </a:solidFill>
        </p:spPr>
        <p:txBody>
          <a:bodyPr anchor="ctr" anchorCtr="0"/>
          <a:lstStyle>
            <a:lvl1pPr algn="ctr">
              <a:defRPr/>
            </a:lvl1pPr>
          </a:lstStyle>
          <a:p>
            <a:endParaRPr lang="en-US"/>
          </a:p>
        </p:txBody>
      </p:sp>
      <p:sp>
        <p:nvSpPr>
          <p:cNvPr id="3" name="Rectangle 2">
            <a:extLst>
              <a:ext uri="{FF2B5EF4-FFF2-40B4-BE49-F238E27FC236}">
                <a16:creationId xmlns:a16="http://schemas.microsoft.com/office/drawing/2014/main" id="{40A38A57-AFDF-D1D4-A5A0-D4C2CBFB1F3E}"/>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967580E6-352E-C7AC-28A5-9F5FA4F4E3E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B2DA4294-F375-27BB-454B-D1FB645049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 name="Title 1">
            <a:extLst>
              <a:ext uri="{FF2B5EF4-FFF2-40B4-BE49-F238E27FC236}">
                <a16:creationId xmlns:a16="http://schemas.microsoft.com/office/drawing/2014/main" id="{75FE2409-66A1-8CE1-BD67-B6CA8315EAEC}"/>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3" name="Straight Connector 12">
            <a:extLst>
              <a:ext uri="{FF2B5EF4-FFF2-40B4-BE49-F238E27FC236}">
                <a16:creationId xmlns:a16="http://schemas.microsoft.com/office/drawing/2014/main" id="{61F3E507-FCAC-D151-02E9-1309DB3B8F76}"/>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28478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4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D5B09-C0E1-AE63-CBDB-1CA8A964EDEB}"/>
              </a:ext>
            </a:extLst>
          </p:cNvPr>
          <p:cNvSpPr/>
          <p:nvPr userDrawn="1"/>
        </p:nvSpPr>
        <p:spPr>
          <a:xfrm>
            <a:off x="365757" y="0"/>
            <a:ext cx="11455149" cy="5873859"/>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tx1"/>
                </a:solidFill>
              </a:defRPr>
            </a:lvl1pPr>
          </a:lstStyle>
          <a:p>
            <a:r>
              <a:rPr lang="en-US"/>
              <a:t>Click to edit Master title style</a:t>
            </a: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55850" y="4251164"/>
            <a:ext cx="11455149" cy="1622695"/>
          </a:xfrm>
          <a:solidFill>
            <a:schemeClr val="bg1">
              <a:lumMod val="85000"/>
            </a:schemeClr>
          </a:solidFill>
        </p:spPr>
        <p:txBody>
          <a:bodyPr anchor="ctr" anchorCtr="0"/>
          <a:lstStyle>
            <a:lvl1pPr algn="ctr">
              <a:defRPr/>
            </a:lvl1pPr>
          </a:lstStyle>
          <a:p>
            <a:endParaRPr lang="en-US"/>
          </a:p>
        </p:txBody>
      </p:sp>
      <p:sp>
        <p:nvSpPr>
          <p:cNvPr id="3" name="Rectangle 2">
            <a:extLst>
              <a:ext uri="{FF2B5EF4-FFF2-40B4-BE49-F238E27FC236}">
                <a16:creationId xmlns:a16="http://schemas.microsoft.com/office/drawing/2014/main" id="{40A38A57-AFDF-D1D4-A5A0-D4C2CBFB1F3E}"/>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967580E6-352E-C7AC-28A5-9F5FA4F4E3E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B2DA4294-F375-27BB-454B-D1FB645049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 name="Title 1">
            <a:extLst>
              <a:ext uri="{FF2B5EF4-FFF2-40B4-BE49-F238E27FC236}">
                <a16:creationId xmlns:a16="http://schemas.microsoft.com/office/drawing/2014/main" id="{75FE2409-66A1-8CE1-BD67-B6CA8315EAEC}"/>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3" name="Straight Connector 12">
            <a:extLst>
              <a:ext uri="{FF2B5EF4-FFF2-40B4-BE49-F238E27FC236}">
                <a16:creationId xmlns:a16="http://schemas.microsoft.com/office/drawing/2014/main" id="{61F3E507-FCAC-D151-02E9-1309DB3B8F76}"/>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698259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D5B09-C0E1-AE63-CBDB-1CA8A964EDEB}"/>
              </a:ext>
            </a:extLst>
          </p:cNvPr>
          <p:cNvSpPr/>
          <p:nvPr userDrawn="1"/>
        </p:nvSpPr>
        <p:spPr>
          <a:xfrm>
            <a:off x="365757" y="0"/>
            <a:ext cx="11455149" cy="5873859"/>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55850" y="4251164"/>
            <a:ext cx="11455149" cy="1622695"/>
          </a:xfrm>
          <a:solidFill>
            <a:schemeClr val="bg1">
              <a:lumMod val="85000"/>
            </a:schemeClr>
          </a:solidFill>
        </p:spPr>
        <p:txBody>
          <a:bodyPr anchor="ctr" anchorCtr="0"/>
          <a:lstStyle>
            <a:lvl1pPr algn="ctr">
              <a:defRPr/>
            </a:lvl1pPr>
          </a:lstStyle>
          <a:p>
            <a:endParaRPr lang="en-US"/>
          </a:p>
        </p:txBody>
      </p:sp>
      <p:sp>
        <p:nvSpPr>
          <p:cNvPr id="3" name="Rectangle 2">
            <a:extLst>
              <a:ext uri="{FF2B5EF4-FFF2-40B4-BE49-F238E27FC236}">
                <a16:creationId xmlns:a16="http://schemas.microsoft.com/office/drawing/2014/main" id="{40A38A57-AFDF-D1D4-A5A0-D4C2CBFB1F3E}"/>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967580E6-352E-C7AC-28A5-9F5FA4F4E3E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B2DA4294-F375-27BB-454B-D1FB645049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6" name="Title 1">
            <a:extLst>
              <a:ext uri="{FF2B5EF4-FFF2-40B4-BE49-F238E27FC236}">
                <a16:creationId xmlns:a16="http://schemas.microsoft.com/office/drawing/2014/main" id="{75FE2409-66A1-8CE1-BD67-B6CA8315EAEC}"/>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3" name="Straight Connector 12">
            <a:extLst>
              <a:ext uri="{FF2B5EF4-FFF2-40B4-BE49-F238E27FC236}">
                <a16:creationId xmlns:a16="http://schemas.microsoft.com/office/drawing/2014/main" id="{61F3E507-FCAC-D151-02E9-1309DB3B8F76}"/>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2972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2A39A9-F0B8-5990-227D-8C7AC84E74C7}"/>
              </a:ext>
            </a:extLst>
          </p:cNvPr>
          <p:cNvSpPr/>
          <p:nvPr userDrawn="1"/>
        </p:nvSpPr>
        <p:spPr>
          <a:xfrm>
            <a:off x="365757" y="0"/>
            <a:ext cx="11455149" cy="5873859"/>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pic>
        <p:nvPicPr>
          <p:cNvPr id="6" name="MSC17_dataCenter_020.jpg" descr="Person in front of a whiteboard looking to three other people who are looking back. ">
            <a:extLst>
              <a:ext uri="{FF2B5EF4-FFF2-40B4-BE49-F238E27FC236}">
                <a16:creationId xmlns:a16="http://schemas.microsoft.com/office/drawing/2014/main" id="{839F9C36-524F-B860-BE88-FFF9DE9E50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983" t="13501" r="1103" b="66294"/>
          <a:stretch/>
        </p:blipFill>
        <p:spPr>
          <a:xfrm>
            <a:off x="355850" y="4251164"/>
            <a:ext cx="11455149" cy="1622695"/>
          </a:xfrm>
          <a:prstGeom prst="rect">
            <a:avLst/>
          </a:prstGeom>
          <a:ln w="12700">
            <a:miter lim="400000"/>
          </a:ln>
        </p:spPr>
      </p:pic>
      <p:sp>
        <p:nvSpPr>
          <p:cNvPr id="3" name="Rectangle 2">
            <a:extLst>
              <a:ext uri="{FF2B5EF4-FFF2-40B4-BE49-F238E27FC236}">
                <a16:creationId xmlns:a16="http://schemas.microsoft.com/office/drawing/2014/main" id="{C5DA374A-0D05-A326-0FC2-F9EBC6261D7A}"/>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015B1792-8E2E-1CD9-6CF2-69B5ADE4D276}"/>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B4F390AD-B9D1-EB73-0BF3-9D00926F14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E20073F3-B81D-A287-2426-9F66B97928AF}"/>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4" name="Straight Connector 13">
            <a:extLst>
              <a:ext uri="{FF2B5EF4-FFF2-40B4-BE49-F238E27FC236}">
                <a16:creationId xmlns:a16="http://schemas.microsoft.com/office/drawing/2014/main" id="{6F971029-E2B3-D48A-A4F6-A7F61E029A26}"/>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94587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AC1851-1F42-842C-C4C7-07351D7DECD3}"/>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3316637" y="306898"/>
            <a:ext cx="8875363" cy="815579"/>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19593" y="306898"/>
            <a:ext cx="8091406" cy="810853"/>
          </a:xfrm>
        </p:spPr>
        <p:txBody>
          <a:bodyPr/>
          <a:lstStyle>
            <a:lvl1pPr algn="r">
              <a:defRPr>
                <a:solidFill>
                  <a:schemeClr val="bg1"/>
                </a:solidFill>
              </a:defRPr>
            </a:lvl1pPr>
          </a:lstStyle>
          <a:p>
            <a:r>
              <a:rPr lang="en-US"/>
              <a:t>Click to edit Master title style</a:t>
            </a:r>
          </a:p>
        </p:txBody>
      </p:sp>
      <p:sp>
        <p:nvSpPr>
          <p:cNvPr id="7" name="Text Placeholder 23">
            <a:extLst>
              <a:ext uri="{FF2B5EF4-FFF2-40B4-BE49-F238E27FC236}">
                <a16:creationId xmlns:a16="http://schemas.microsoft.com/office/drawing/2014/main" id="{486FB48F-3DF7-FC87-12A9-2ADE6A344B3F}"/>
              </a:ext>
            </a:extLst>
          </p:cNvPr>
          <p:cNvSpPr>
            <a:spLocks noGrp="1"/>
          </p:cNvSpPr>
          <p:nvPr>
            <p:ph type="body" sz="quarter" idx="10"/>
          </p:nvPr>
        </p:nvSpPr>
        <p:spPr>
          <a:xfrm>
            <a:off x="712922" y="3176599"/>
            <a:ext cx="10965438" cy="2343209"/>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20">
            <a:extLst>
              <a:ext uri="{FF2B5EF4-FFF2-40B4-BE49-F238E27FC236}">
                <a16:creationId xmlns:a16="http://schemas.microsoft.com/office/drawing/2014/main" id="{D5AB4072-99C4-C280-858B-B9EB483E82C9}"/>
              </a:ext>
            </a:extLst>
          </p:cNvPr>
          <p:cNvSpPr>
            <a:spLocks noGrp="1"/>
          </p:cNvSpPr>
          <p:nvPr>
            <p:ph type="pic" sz="quarter" idx="11"/>
          </p:nvPr>
        </p:nvSpPr>
        <p:spPr>
          <a:xfrm>
            <a:off x="390356" y="1146945"/>
            <a:ext cx="11420643" cy="1913024"/>
          </a:xfrm>
          <a:solidFill>
            <a:schemeClr val="bg1">
              <a:lumMod val="85000"/>
            </a:schemeClr>
          </a:solidFill>
        </p:spPr>
        <p:txBody>
          <a:bodyPr anchor="ctr" anchorCtr="0"/>
          <a:lstStyle>
            <a:lvl1pPr algn="ctr">
              <a:defRPr/>
            </a:lvl1pPr>
          </a:lstStyle>
          <a:p>
            <a:endParaRPr lang="en-US"/>
          </a:p>
        </p:txBody>
      </p:sp>
      <p:sp>
        <p:nvSpPr>
          <p:cNvPr id="3" name="Rectangle 2">
            <a:extLst>
              <a:ext uri="{FF2B5EF4-FFF2-40B4-BE49-F238E27FC236}">
                <a16:creationId xmlns:a16="http://schemas.microsoft.com/office/drawing/2014/main" id="{6C402100-B813-5F27-08DC-87B9E316527A}"/>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20BF88B6-8DE0-CBC1-5ED2-90F8BE50B8E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39523053-5399-D5C4-3562-C1E685B54B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C6BE02AF-7B6D-EDD0-449E-47DADC7E0D5A}"/>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4" name="Straight Connector 13">
            <a:extLst>
              <a:ext uri="{FF2B5EF4-FFF2-40B4-BE49-F238E27FC236}">
                <a16:creationId xmlns:a16="http://schemas.microsoft.com/office/drawing/2014/main" id="{48D9E867-17C3-AE36-81E7-88EA1C197AAA}"/>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81084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AC1851-1F42-842C-C4C7-07351D7DECD3}"/>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3316637" y="306898"/>
            <a:ext cx="887536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19593" y="306898"/>
            <a:ext cx="8091406" cy="810853"/>
          </a:xfrm>
        </p:spPr>
        <p:txBody>
          <a:bodyPr/>
          <a:lstStyle>
            <a:lvl1pPr algn="r">
              <a:defRPr>
                <a:solidFill>
                  <a:schemeClr val="tx1"/>
                </a:solidFill>
              </a:defRPr>
            </a:lvl1pPr>
          </a:lstStyle>
          <a:p>
            <a:r>
              <a:rPr lang="en-US"/>
              <a:t>Click to edit Master title style</a:t>
            </a:r>
          </a:p>
        </p:txBody>
      </p:sp>
      <p:sp>
        <p:nvSpPr>
          <p:cNvPr id="7" name="Text Placeholder 23">
            <a:extLst>
              <a:ext uri="{FF2B5EF4-FFF2-40B4-BE49-F238E27FC236}">
                <a16:creationId xmlns:a16="http://schemas.microsoft.com/office/drawing/2014/main" id="{486FB48F-3DF7-FC87-12A9-2ADE6A344B3F}"/>
              </a:ext>
            </a:extLst>
          </p:cNvPr>
          <p:cNvSpPr>
            <a:spLocks noGrp="1"/>
          </p:cNvSpPr>
          <p:nvPr>
            <p:ph type="body" sz="quarter" idx="10"/>
          </p:nvPr>
        </p:nvSpPr>
        <p:spPr>
          <a:xfrm>
            <a:off x="712922" y="3176599"/>
            <a:ext cx="10965438" cy="2343209"/>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20">
            <a:extLst>
              <a:ext uri="{FF2B5EF4-FFF2-40B4-BE49-F238E27FC236}">
                <a16:creationId xmlns:a16="http://schemas.microsoft.com/office/drawing/2014/main" id="{D5AB4072-99C4-C280-858B-B9EB483E82C9}"/>
              </a:ext>
            </a:extLst>
          </p:cNvPr>
          <p:cNvSpPr>
            <a:spLocks noGrp="1"/>
          </p:cNvSpPr>
          <p:nvPr>
            <p:ph type="pic" sz="quarter" idx="11"/>
          </p:nvPr>
        </p:nvSpPr>
        <p:spPr>
          <a:xfrm>
            <a:off x="390356" y="1146945"/>
            <a:ext cx="11420643" cy="1913024"/>
          </a:xfrm>
          <a:solidFill>
            <a:schemeClr val="bg1">
              <a:lumMod val="85000"/>
            </a:schemeClr>
          </a:solidFill>
        </p:spPr>
        <p:txBody>
          <a:bodyPr anchor="ctr" anchorCtr="0"/>
          <a:lstStyle>
            <a:lvl1pPr algn="ctr">
              <a:defRPr/>
            </a:lvl1pPr>
          </a:lstStyle>
          <a:p>
            <a:endParaRPr lang="en-US"/>
          </a:p>
        </p:txBody>
      </p:sp>
      <p:sp>
        <p:nvSpPr>
          <p:cNvPr id="3" name="Rectangle 2">
            <a:extLst>
              <a:ext uri="{FF2B5EF4-FFF2-40B4-BE49-F238E27FC236}">
                <a16:creationId xmlns:a16="http://schemas.microsoft.com/office/drawing/2014/main" id="{6C402100-B813-5F27-08DC-87B9E316527A}"/>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20BF88B6-8DE0-CBC1-5ED2-90F8BE50B8E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39523053-5399-D5C4-3562-C1E685B54B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C6BE02AF-7B6D-EDD0-449E-47DADC7E0D5A}"/>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4" name="Straight Connector 13">
            <a:extLst>
              <a:ext uri="{FF2B5EF4-FFF2-40B4-BE49-F238E27FC236}">
                <a16:creationId xmlns:a16="http://schemas.microsoft.com/office/drawing/2014/main" id="{48D9E867-17C3-AE36-81E7-88EA1C197AAA}"/>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75280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7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AC1851-1F42-842C-C4C7-07351D7DECD3}"/>
              </a:ext>
            </a:extLst>
          </p:cNvPr>
          <p:cNvSpPr/>
          <p:nvPr userDrawn="1"/>
        </p:nvSpPr>
        <p:spPr>
          <a:xfrm>
            <a:off x="365757" y="0"/>
            <a:ext cx="11455149" cy="6044341"/>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3316637" y="306898"/>
            <a:ext cx="8875363"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19593" y="306898"/>
            <a:ext cx="8091406" cy="810853"/>
          </a:xfrm>
        </p:spPr>
        <p:txBody>
          <a:bodyPr/>
          <a:lstStyle>
            <a:lvl1pPr algn="r">
              <a:defRPr>
                <a:solidFill>
                  <a:schemeClr val="bg1"/>
                </a:solidFill>
              </a:defRPr>
            </a:lvl1pPr>
          </a:lstStyle>
          <a:p>
            <a:r>
              <a:rPr lang="en-US"/>
              <a:t>Click to edit Master title style</a:t>
            </a:r>
          </a:p>
        </p:txBody>
      </p:sp>
      <p:sp>
        <p:nvSpPr>
          <p:cNvPr id="7" name="Text Placeholder 23">
            <a:extLst>
              <a:ext uri="{FF2B5EF4-FFF2-40B4-BE49-F238E27FC236}">
                <a16:creationId xmlns:a16="http://schemas.microsoft.com/office/drawing/2014/main" id="{486FB48F-3DF7-FC87-12A9-2ADE6A344B3F}"/>
              </a:ext>
            </a:extLst>
          </p:cNvPr>
          <p:cNvSpPr>
            <a:spLocks noGrp="1"/>
          </p:cNvSpPr>
          <p:nvPr>
            <p:ph type="body" sz="quarter" idx="10"/>
          </p:nvPr>
        </p:nvSpPr>
        <p:spPr>
          <a:xfrm>
            <a:off x="712922" y="3176599"/>
            <a:ext cx="10965438" cy="2343209"/>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20">
            <a:extLst>
              <a:ext uri="{FF2B5EF4-FFF2-40B4-BE49-F238E27FC236}">
                <a16:creationId xmlns:a16="http://schemas.microsoft.com/office/drawing/2014/main" id="{D5AB4072-99C4-C280-858B-B9EB483E82C9}"/>
              </a:ext>
            </a:extLst>
          </p:cNvPr>
          <p:cNvSpPr>
            <a:spLocks noGrp="1"/>
          </p:cNvSpPr>
          <p:nvPr>
            <p:ph type="pic" sz="quarter" idx="11"/>
          </p:nvPr>
        </p:nvSpPr>
        <p:spPr>
          <a:xfrm>
            <a:off x="390356" y="1146945"/>
            <a:ext cx="11420643" cy="1913024"/>
          </a:xfrm>
          <a:solidFill>
            <a:schemeClr val="bg1">
              <a:lumMod val="85000"/>
            </a:schemeClr>
          </a:solidFill>
        </p:spPr>
        <p:txBody>
          <a:bodyPr anchor="ctr" anchorCtr="0"/>
          <a:lstStyle>
            <a:lvl1pPr algn="ctr">
              <a:defRPr/>
            </a:lvl1pPr>
          </a:lstStyle>
          <a:p>
            <a:endParaRPr lang="en-US"/>
          </a:p>
        </p:txBody>
      </p:sp>
      <p:sp>
        <p:nvSpPr>
          <p:cNvPr id="3" name="Rectangle 2">
            <a:extLst>
              <a:ext uri="{FF2B5EF4-FFF2-40B4-BE49-F238E27FC236}">
                <a16:creationId xmlns:a16="http://schemas.microsoft.com/office/drawing/2014/main" id="{6C402100-B813-5F27-08DC-87B9E316527A}"/>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Title 1">
            <a:extLst>
              <a:ext uri="{FF2B5EF4-FFF2-40B4-BE49-F238E27FC236}">
                <a16:creationId xmlns:a16="http://schemas.microsoft.com/office/drawing/2014/main" id="{20BF88B6-8DE0-CBC1-5ED2-90F8BE50B8EC}"/>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5" name="Picture 4" descr="Microsoft logo">
            <a:extLst>
              <a:ext uri="{FF2B5EF4-FFF2-40B4-BE49-F238E27FC236}">
                <a16:creationId xmlns:a16="http://schemas.microsoft.com/office/drawing/2014/main" id="{39523053-5399-D5C4-3562-C1E685B54B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C6BE02AF-7B6D-EDD0-449E-47DADC7E0D5A}"/>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4" name="Straight Connector 13">
            <a:extLst>
              <a:ext uri="{FF2B5EF4-FFF2-40B4-BE49-F238E27FC236}">
                <a16:creationId xmlns:a16="http://schemas.microsoft.com/office/drawing/2014/main" id="{48D9E867-17C3-AE36-81E7-88EA1C197AAA}"/>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140954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49C5B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AA4BE9-CEA0-034B-2D15-46CB323FE1C6}"/>
              </a:ext>
            </a:extLst>
          </p:cNvPr>
          <p:cNvSpPr/>
          <p:nvPr userDrawn="1"/>
        </p:nvSpPr>
        <p:spPr>
          <a:xfrm>
            <a:off x="6131169" y="0"/>
            <a:ext cx="6096000"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444500" y="2941532"/>
            <a:ext cx="4113917" cy="1181016"/>
          </a:xfrm>
        </p:spPr>
        <p:txBody>
          <a:bodyPr/>
          <a:lstStyle>
            <a:lvl1pPr>
              <a:defRPr>
                <a:solidFill>
                  <a:schemeClr val="bg1"/>
                </a:solidFill>
              </a:defRPr>
            </a:lvl1pPr>
          </a:lstStyle>
          <a:p>
            <a:r>
              <a:rPr lang="en-US"/>
              <a:t>Click to edit Master title style</a:t>
            </a:r>
          </a:p>
        </p:txBody>
      </p:sp>
      <p:pic>
        <p:nvPicPr>
          <p:cNvPr id="9" name="Picture 8" descr="Microsoft logo">
            <a:extLst>
              <a:ext uri="{FF2B5EF4-FFF2-40B4-BE49-F238E27FC236}">
                <a16:creationId xmlns:a16="http://schemas.microsoft.com/office/drawing/2014/main" id="{4BAD6741-ADA3-2B1E-46E0-5B5CBE18F269}"/>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211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2844" y="344141"/>
            <a:ext cx="1864762" cy="837398"/>
          </a:xfrm>
          <a:prstGeom prst="rect">
            <a:avLst/>
          </a:prstGeom>
        </p:spPr>
      </p:pic>
      <p:sp>
        <p:nvSpPr>
          <p:cNvPr id="10" name="Rectangle 9" descr="Transparent yellow box">
            <a:extLst>
              <a:ext uri="{FF2B5EF4-FFF2-40B4-BE49-F238E27FC236}">
                <a16:creationId xmlns:a16="http://schemas.microsoft.com/office/drawing/2014/main" id="{9F8F6C72-D14D-929A-5276-FDB5FC7E8BA0}"/>
              </a:ext>
            </a:extLst>
          </p:cNvPr>
          <p:cNvSpPr/>
          <p:nvPr userDrawn="1"/>
        </p:nvSpPr>
        <p:spPr>
          <a:xfrm>
            <a:off x="5625886" y="266242"/>
            <a:ext cx="6601284" cy="837398"/>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Slide Number Placeholder 5">
            <a:extLst>
              <a:ext uri="{FF2B5EF4-FFF2-40B4-BE49-F238E27FC236}">
                <a16:creationId xmlns:a16="http://schemas.microsoft.com/office/drawing/2014/main" id="{6FD36B8A-8386-19CE-F46B-327563A54E0D}"/>
              </a:ext>
            </a:extLst>
          </p:cNvPr>
          <p:cNvSpPr>
            <a:spLocks noGrp="1"/>
          </p:cNvSpPr>
          <p:nvPr>
            <p:ph type="sldNum" sz="quarter" idx="4"/>
          </p:nvPr>
        </p:nvSpPr>
        <p:spPr>
          <a:xfrm>
            <a:off x="11353124" y="6492875"/>
            <a:ext cx="526657" cy="365125"/>
          </a:xfrm>
          <a:prstGeom prst="rect">
            <a:avLst/>
          </a:prstGeom>
        </p:spPr>
        <p:txBody>
          <a:bodyPr vert="horz" lIns="91440" tIns="45720" rIns="91440" bIns="45720" rtlCol="0" anchor="ctr"/>
          <a:lstStyle>
            <a:lvl1pPr algn="r">
              <a:defRPr sz="1050" b="0" i="0">
                <a:solidFill>
                  <a:schemeClr val="tx1">
                    <a:lumMod val="85000"/>
                    <a:lumOff val="15000"/>
                  </a:schemeClr>
                </a:solidFill>
                <a:latin typeface="Segoe UI" panose="020B0502040204020203" pitchFamily="34" charset="0"/>
                <a:cs typeface="Segoe UI" panose="020B0502040204020203" pitchFamily="34" charset="0"/>
              </a:defRPr>
            </a:lvl1pPr>
          </a:lstStyle>
          <a:p>
            <a:fld id="{26CAABB1-90EC-41F7-BC66-96033C7D90C9}" type="slidenum">
              <a:rPr lang="en-US" smtClean="0"/>
              <a:pPr/>
              <a:t>‹#›</a:t>
            </a:fld>
            <a:endParaRPr lang="en-US"/>
          </a:p>
        </p:txBody>
      </p:sp>
      <p:sp>
        <p:nvSpPr>
          <p:cNvPr id="20" name="Title 1">
            <a:extLst>
              <a:ext uri="{FF2B5EF4-FFF2-40B4-BE49-F238E27FC236}">
                <a16:creationId xmlns:a16="http://schemas.microsoft.com/office/drawing/2014/main" id="{B1A85FBF-759C-B59B-101B-C660A5144B2E}"/>
              </a:ext>
            </a:extLst>
          </p:cNvPr>
          <p:cNvSpPr txBox="1">
            <a:spLocks/>
          </p:cNvSpPr>
          <p:nvPr userDrawn="1"/>
        </p:nvSpPr>
        <p:spPr>
          <a:xfrm>
            <a:off x="7030062" y="37513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21" name="Title 1">
            <a:extLst>
              <a:ext uri="{FF2B5EF4-FFF2-40B4-BE49-F238E27FC236}">
                <a16:creationId xmlns:a16="http://schemas.microsoft.com/office/drawing/2014/main" id="{5BC2968F-F22E-95A2-06AB-19B9C670AA72}"/>
              </a:ext>
            </a:extLst>
          </p:cNvPr>
          <p:cNvSpPr txBox="1">
            <a:spLocks/>
          </p:cNvSpPr>
          <p:nvPr userDrawn="1"/>
        </p:nvSpPr>
        <p:spPr>
          <a:xfrm>
            <a:off x="8508108" y="37513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22" name="Straight Connector 21">
            <a:extLst>
              <a:ext uri="{FF2B5EF4-FFF2-40B4-BE49-F238E27FC236}">
                <a16:creationId xmlns:a16="http://schemas.microsoft.com/office/drawing/2014/main" id="{1D92FC01-9800-EFBB-3B0D-92B8EDE7C964}"/>
              </a:ext>
            </a:extLst>
          </p:cNvPr>
          <p:cNvCxnSpPr/>
          <p:nvPr userDrawn="1"/>
        </p:nvCxnSpPr>
        <p:spPr>
          <a:xfrm>
            <a:off x="8430617" y="44505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24" name="Text Placeholder 23">
            <a:extLst>
              <a:ext uri="{FF2B5EF4-FFF2-40B4-BE49-F238E27FC236}">
                <a16:creationId xmlns:a16="http://schemas.microsoft.com/office/drawing/2014/main" id="{8F79D577-63F6-E9A4-C0BF-0FAA0520729A}"/>
              </a:ext>
            </a:extLst>
          </p:cNvPr>
          <p:cNvSpPr>
            <a:spLocks noGrp="1"/>
          </p:cNvSpPr>
          <p:nvPr>
            <p:ph type="body" sz="quarter" idx="10"/>
          </p:nvPr>
        </p:nvSpPr>
        <p:spPr>
          <a:xfrm>
            <a:off x="6694488" y="1503363"/>
            <a:ext cx="5053012" cy="4603750"/>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7033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AA4BE9-CEA0-034B-2D15-46CB323FE1C6}"/>
              </a:ext>
            </a:extLst>
          </p:cNvPr>
          <p:cNvSpPr/>
          <p:nvPr userDrawn="1"/>
        </p:nvSpPr>
        <p:spPr>
          <a:xfrm flipH="1">
            <a:off x="0" y="0"/>
            <a:ext cx="6131169" cy="6858000"/>
          </a:xfrm>
          <a:prstGeom prst="rect">
            <a:avLst/>
          </a:prstGeom>
          <a:solidFill>
            <a:schemeClr val="bg1">
              <a:lumMod val="8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Picture Placeholder 3">
            <a:extLst>
              <a:ext uri="{FF2B5EF4-FFF2-40B4-BE49-F238E27FC236}">
                <a16:creationId xmlns:a16="http://schemas.microsoft.com/office/drawing/2014/main" id="{DBEB95F9-AFCD-124D-F111-23D3BE1CACF5}"/>
              </a:ext>
            </a:extLst>
          </p:cNvPr>
          <p:cNvSpPr>
            <a:spLocks noGrp="1"/>
          </p:cNvSpPr>
          <p:nvPr>
            <p:ph type="pic" sz="quarter" idx="11"/>
          </p:nvPr>
        </p:nvSpPr>
        <p:spPr>
          <a:xfrm>
            <a:off x="-1" y="0"/>
            <a:ext cx="6131169" cy="6858000"/>
          </a:xfrm>
        </p:spPr>
        <p:txBody>
          <a:bodyPr anchor="ctr" anchorCtr="0"/>
          <a:lstStyle>
            <a:lvl1pPr algn="ctr">
              <a:defRPr/>
            </a:lvl1pPr>
          </a:lstStyle>
          <a:p>
            <a:endParaRPr lang="en-US"/>
          </a:p>
        </p:txBody>
      </p:sp>
      <p:sp>
        <p:nvSpPr>
          <p:cNvPr id="2" name="Title 1">
            <a:extLst>
              <a:ext uri="{FF2B5EF4-FFF2-40B4-BE49-F238E27FC236}">
                <a16:creationId xmlns:a16="http://schemas.microsoft.com/office/drawing/2014/main" id="{EF5E605D-F0DF-46AA-A103-2C7D4D27C719}"/>
              </a:ext>
            </a:extLst>
          </p:cNvPr>
          <p:cNvSpPr>
            <a:spLocks noGrp="1"/>
          </p:cNvSpPr>
          <p:nvPr>
            <p:ph type="title" hasCustomPrompt="1"/>
          </p:nvPr>
        </p:nvSpPr>
        <p:spPr>
          <a:xfrm>
            <a:off x="6694487" y="1503363"/>
            <a:ext cx="5053012" cy="648166"/>
          </a:xfrm>
        </p:spPr>
        <p:txBody>
          <a:bodyPr/>
          <a:lstStyle>
            <a:lvl1pPr>
              <a:defRPr>
                <a:solidFill>
                  <a:srgbClr val="2A446F"/>
                </a:solidFill>
              </a:defRPr>
            </a:lvl1pPr>
          </a:lstStyle>
          <a:p>
            <a:r>
              <a:rPr lang="en-US"/>
              <a:t>Click to edit title</a:t>
            </a:r>
          </a:p>
        </p:txBody>
      </p:sp>
      <p:pic>
        <p:nvPicPr>
          <p:cNvPr id="9" name="Picture 8" descr="Microsoft logo">
            <a:extLst>
              <a:ext uri="{FF2B5EF4-FFF2-40B4-BE49-F238E27FC236}">
                <a16:creationId xmlns:a16="http://schemas.microsoft.com/office/drawing/2014/main" id="{4BAD6741-ADA3-2B1E-46E0-5B5CBE18F269}"/>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211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2844" y="344141"/>
            <a:ext cx="1864762" cy="837398"/>
          </a:xfrm>
          <a:prstGeom prst="rect">
            <a:avLst/>
          </a:prstGeom>
        </p:spPr>
      </p:pic>
      <p:sp>
        <p:nvSpPr>
          <p:cNvPr id="10" name="Rectangle 9" descr="Transparent yellow box">
            <a:extLst>
              <a:ext uri="{FF2B5EF4-FFF2-40B4-BE49-F238E27FC236}">
                <a16:creationId xmlns:a16="http://schemas.microsoft.com/office/drawing/2014/main" id="{9F8F6C72-D14D-929A-5276-FDB5FC7E8BA0}"/>
              </a:ext>
            </a:extLst>
          </p:cNvPr>
          <p:cNvSpPr/>
          <p:nvPr userDrawn="1"/>
        </p:nvSpPr>
        <p:spPr>
          <a:xfrm>
            <a:off x="5625886" y="266242"/>
            <a:ext cx="6601284" cy="837398"/>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Slide Number Placeholder 5">
            <a:extLst>
              <a:ext uri="{FF2B5EF4-FFF2-40B4-BE49-F238E27FC236}">
                <a16:creationId xmlns:a16="http://schemas.microsoft.com/office/drawing/2014/main" id="{6FD36B8A-8386-19CE-F46B-327563A54E0D}"/>
              </a:ext>
            </a:extLst>
          </p:cNvPr>
          <p:cNvSpPr>
            <a:spLocks noGrp="1"/>
          </p:cNvSpPr>
          <p:nvPr>
            <p:ph type="sldNum" sz="quarter" idx="4"/>
          </p:nvPr>
        </p:nvSpPr>
        <p:spPr>
          <a:xfrm>
            <a:off x="11353124" y="6492875"/>
            <a:ext cx="526657" cy="365125"/>
          </a:xfrm>
          <a:prstGeom prst="rect">
            <a:avLst/>
          </a:prstGeom>
        </p:spPr>
        <p:txBody>
          <a:bodyPr vert="horz" lIns="91440" tIns="45720" rIns="91440" bIns="45720" rtlCol="0" anchor="ctr"/>
          <a:lstStyle>
            <a:lvl1pPr algn="r">
              <a:defRPr sz="1050" b="0" i="0">
                <a:solidFill>
                  <a:schemeClr val="tx1">
                    <a:lumMod val="85000"/>
                    <a:lumOff val="15000"/>
                  </a:schemeClr>
                </a:solidFill>
                <a:latin typeface="Segoe UI" panose="020B0502040204020203" pitchFamily="34" charset="0"/>
                <a:cs typeface="Segoe UI" panose="020B0502040204020203" pitchFamily="34" charset="0"/>
              </a:defRPr>
            </a:lvl1pPr>
          </a:lstStyle>
          <a:p>
            <a:fld id="{26CAABB1-90EC-41F7-BC66-96033C7D90C9}" type="slidenum">
              <a:rPr lang="en-US" smtClean="0"/>
              <a:pPr/>
              <a:t>‹#›</a:t>
            </a:fld>
            <a:endParaRPr lang="en-US"/>
          </a:p>
        </p:txBody>
      </p:sp>
      <p:sp>
        <p:nvSpPr>
          <p:cNvPr id="20" name="Title 1">
            <a:extLst>
              <a:ext uri="{FF2B5EF4-FFF2-40B4-BE49-F238E27FC236}">
                <a16:creationId xmlns:a16="http://schemas.microsoft.com/office/drawing/2014/main" id="{B1A85FBF-759C-B59B-101B-C660A5144B2E}"/>
              </a:ext>
            </a:extLst>
          </p:cNvPr>
          <p:cNvSpPr txBox="1">
            <a:spLocks/>
          </p:cNvSpPr>
          <p:nvPr userDrawn="1"/>
        </p:nvSpPr>
        <p:spPr>
          <a:xfrm>
            <a:off x="7030062" y="37513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21" name="Title 1">
            <a:extLst>
              <a:ext uri="{FF2B5EF4-FFF2-40B4-BE49-F238E27FC236}">
                <a16:creationId xmlns:a16="http://schemas.microsoft.com/office/drawing/2014/main" id="{5BC2968F-F22E-95A2-06AB-19B9C670AA72}"/>
              </a:ext>
            </a:extLst>
          </p:cNvPr>
          <p:cNvSpPr txBox="1">
            <a:spLocks/>
          </p:cNvSpPr>
          <p:nvPr userDrawn="1"/>
        </p:nvSpPr>
        <p:spPr>
          <a:xfrm>
            <a:off x="8508108" y="37513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22" name="Straight Connector 21">
            <a:extLst>
              <a:ext uri="{FF2B5EF4-FFF2-40B4-BE49-F238E27FC236}">
                <a16:creationId xmlns:a16="http://schemas.microsoft.com/office/drawing/2014/main" id="{1D92FC01-9800-EFBB-3B0D-92B8EDE7C964}"/>
              </a:ext>
            </a:extLst>
          </p:cNvPr>
          <p:cNvCxnSpPr/>
          <p:nvPr userDrawn="1"/>
        </p:nvCxnSpPr>
        <p:spPr>
          <a:xfrm>
            <a:off x="8430617" y="44505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24" name="Text Placeholder 23">
            <a:extLst>
              <a:ext uri="{FF2B5EF4-FFF2-40B4-BE49-F238E27FC236}">
                <a16:creationId xmlns:a16="http://schemas.microsoft.com/office/drawing/2014/main" id="{8F79D577-63F6-E9A4-C0BF-0FAA0520729A}"/>
              </a:ext>
            </a:extLst>
          </p:cNvPr>
          <p:cNvSpPr>
            <a:spLocks noGrp="1"/>
          </p:cNvSpPr>
          <p:nvPr>
            <p:ph type="body" sz="quarter" idx="10"/>
          </p:nvPr>
        </p:nvSpPr>
        <p:spPr>
          <a:xfrm>
            <a:off x="6694488" y="2272553"/>
            <a:ext cx="5053012" cy="3834560"/>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2494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D5B09-C0E1-AE63-CBDB-1CA8A964EDEB}"/>
              </a:ext>
            </a:extLst>
          </p:cNvPr>
          <p:cNvSpPr/>
          <p:nvPr userDrawn="1"/>
        </p:nvSpPr>
        <p:spPr>
          <a:xfrm>
            <a:off x="365757" y="0"/>
            <a:ext cx="11455149" cy="5873859"/>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55850" y="0"/>
            <a:ext cx="11455149" cy="3331779"/>
          </a:xfrm>
          <a:solidFill>
            <a:schemeClr val="bg1">
              <a:lumMod val="85000"/>
            </a:schemeClr>
          </a:solidFill>
        </p:spPr>
        <p:txBody>
          <a:bodyPr anchor="ctr" anchorCtr="0"/>
          <a:lstStyle>
            <a:lvl1pPr algn="ctr">
              <a:defRPr/>
            </a:lvl1pPr>
          </a:lstStyle>
          <a:p>
            <a:endParaRPr lang="en-US"/>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3" name="Text Placeholder 23">
            <a:extLst>
              <a:ext uri="{FF2B5EF4-FFF2-40B4-BE49-F238E27FC236}">
                <a16:creationId xmlns:a16="http://schemas.microsoft.com/office/drawing/2014/main" id="{6E39F7D1-CBCD-143C-3AAB-1D64E242139A}"/>
              </a:ext>
            </a:extLst>
          </p:cNvPr>
          <p:cNvSpPr>
            <a:spLocks noGrp="1"/>
          </p:cNvSpPr>
          <p:nvPr>
            <p:ph type="body" sz="quarter" idx="11"/>
          </p:nvPr>
        </p:nvSpPr>
        <p:spPr>
          <a:xfrm>
            <a:off x="712922" y="3523025"/>
            <a:ext cx="10869478" cy="220511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FDFCB63-7AD6-8B89-AC02-290705781C08}"/>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Title 1">
            <a:extLst>
              <a:ext uri="{FF2B5EF4-FFF2-40B4-BE49-F238E27FC236}">
                <a16:creationId xmlns:a16="http://schemas.microsoft.com/office/drawing/2014/main" id="{5A3231AF-91EB-FD82-45E4-4E26861D4613}"/>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 name="Picture 5" descr="Microsoft logo">
            <a:extLst>
              <a:ext uri="{FF2B5EF4-FFF2-40B4-BE49-F238E27FC236}">
                <a16:creationId xmlns:a16="http://schemas.microsoft.com/office/drawing/2014/main" id="{6D6BE917-488A-71AD-D249-AA9F2919F5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4CE5917F-CF61-2BD9-55AE-7E935904D662}"/>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6" name="Straight Connector 15">
            <a:extLst>
              <a:ext uri="{FF2B5EF4-FFF2-40B4-BE49-F238E27FC236}">
                <a16:creationId xmlns:a16="http://schemas.microsoft.com/office/drawing/2014/main" id="{0728620D-1751-D6E7-47FF-C40D28140E23}"/>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9948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F0DD4E-72FB-9A62-989C-D5C792A766A8}"/>
              </a:ext>
            </a:extLst>
          </p:cNvPr>
          <p:cNvSpPr>
            <a:spLocks noGrp="1"/>
          </p:cNvSpPr>
          <p:nvPr>
            <p:ph type="dt" sz="half" idx="10"/>
          </p:nvPr>
        </p:nvSpPr>
        <p:spPr/>
        <p:txBody>
          <a:bodyPr/>
          <a:lstStyle/>
          <a:p>
            <a:fld id="{611210C6-1DF1-444E-9362-8E3363F795BB}" type="datetimeFigureOut">
              <a:rPr lang="en-US" smtClean="0"/>
              <a:t>10/16/2023</a:t>
            </a:fld>
            <a:endParaRPr lang="en-US"/>
          </a:p>
        </p:txBody>
      </p:sp>
      <p:sp>
        <p:nvSpPr>
          <p:cNvPr id="3" name="Footer Placeholder 2">
            <a:extLst>
              <a:ext uri="{FF2B5EF4-FFF2-40B4-BE49-F238E27FC236}">
                <a16:creationId xmlns:a16="http://schemas.microsoft.com/office/drawing/2014/main" id="{B0011580-E017-05EE-1102-37439F5C1C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18F86E-E173-911A-1059-86E235A4F927}"/>
              </a:ext>
            </a:extLst>
          </p:cNvPr>
          <p:cNvSpPr>
            <a:spLocks noGrp="1"/>
          </p:cNvSpPr>
          <p:nvPr>
            <p:ph type="sldNum" sz="quarter" idx="12"/>
          </p:nvPr>
        </p:nvSpPr>
        <p:spPr/>
        <p:txBody>
          <a:bodyPr/>
          <a:lstStyle/>
          <a:p>
            <a:fld id="{9DFE0F1E-D445-47F1-AC46-24462A54207F}" type="slidenum">
              <a:rPr lang="en-US" smtClean="0"/>
              <a:t>‹#›</a:t>
            </a:fld>
            <a:endParaRPr lang="en-US"/>
          </a:p>
        </p:txBody>
      </p:sp>
    </p:spTree>
    <p:extLst>
      <p:ext uri="{BB962C8B-B14F-4D97-AF65-F5344CB8AC3E}">
        <p14:creationId xmlns:p14="http://schemas.microsoft.com/office/powerpoint/2010/main" val="91051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8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D5B09-C0E1-AE63-CBDB-1CA8A964EDEB}"/>
              </a:ext>
            </a:extLst>
          </p:cNvPr>
          <p:cNvSpPr/>
          <p:nvPr userDrawn="1"/>
        </p:nvSpPr>
        <p:spPr>
          <a:xfrm>
            <a:off x="365757" y="0"/>
            <a:ext cx="11455149" cy="5873859"/>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55850" y="0"/>
            <a:ext cx="11455149" cy="3331779"/>
          </a:xfrm>
          <a:solidFill>
            <a:schemeClr val="bg1">
              <a:lumMod val="85000"/>
            </a:schemeClr>
          </a:solidFill>
        </p:spPr>
        <p:txBody>
          <a:bodyPr anchor="ctr" anchorCtr="0"/>
          <a:lstStyle>
            <a:lvl1pPr algn="ctr">
              <a:defRPr/>
            </a:lvl1pPr>
          </a:lstStyle>
          <a:p>
            <a:endParaRPr lang="en-US"/>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tx1"/>
                </a:solidFill>
              </a:defRPr>
            </a:lvl1pPr>
          </a:lstStyle>
          <a:p>
            <a:r>
              <a:rPr lang="en-US"/>
              <a:t>Click to edit Master title style</a:t>
            </a:r>
          </a:p>
        </p:txBody>
      </p:sp>
      <p:sp>
        <p:nvSpPr>
          <p:cNvPr id="3" name="Text Placeholder 23">
            <a:extLst>
              <a:ext uri="{FF2B5EF4-FFF2-40B4-BE49-F238E27FC236}">
                <a16:creationId xmlns:a16="http://schemas.microsoft.com/office/drawing/2014/main" id="{6E39F7D1-CBCD-143C-3AAB-1D64E242139A}"/>
              </a:ext>
            </a:extLst>
          </p:cNvPr>
          <p:cNvSpPr>
            <a:spLocks noGrp="1"/>
          </p:cNvSpPr>
          <p:nvPr>
            <p:ph type="body" sz="quarter" idx="11"/>
          </p:nvPr>
        </p:nvSpPr>
        <p:spPr>
          <a:xfrm>
            <a:off x="712922" y="3523025"/>
            <a:ext cx="10869478" cy="220511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FDFCB63-7AD6-8B89-AC02-290705781C08}"/>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Title 1">
            <a:extLst>
              <a:ext uri="{FF2B5EF4-FFF2-40B4-BE49-F238E27FC236}">
                <a16:creationId xmlns:a16="http://schemas.microsoft.com/office/drawing/2014/main" id="{5A3231AF-91EB-FD82-45E4-4E26861D4613}"/>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 name="Picture 5" descr="Microsoft logo">
            <a:extLst>
              <a:ext uri="{FF2B5EF4-FFF2-40B4-BE49-F238E27FC236}">
                <a16:creationId xmlns:a16="http://schemas.microsoft.com/office/drawing/2014/main" id="{6D6BE917-488A-71AD-D249-AA9F2919F5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4CE5917F-CF61-2BD9-55AE-7E935904D662}"/>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6" name="Straight Connector 15">
            <a:extLst>
              <a:ext uri="{FF2B5EF4-FFF2-40B4-BE49-F238E27FC236}">
                <a16:creationId xmlns:a16="http://schemas.microsoft.com/office/drawing/2014/main" id="{0728620D-1751-D6E7-47FF-C40D28140E23}"/>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292093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9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D5B09-C0E1-AE63-CBDB-1CA8A964EDEB}"/>
              </a:ext>
            </a:extLst>
          </p:cNvPr>
          <p:cNvSpPr/>
          <p:nvPr userDrawn="1"/>
        </p:nvSpPr>
        <p:spPr>
          <a:xfrm>
            <a:off x="365757" y="0"/>
            <a:ext cx="11455149" cy="5873859"/>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55850" y="0"/>
            <a:ext cx="11455149" cy="3331779"/>
          </a:xfrm>
          <a:solidFill>
            <a:schemeClr val="bg1">
              <a:lumMod val="85000"/>
            </a:schemeClr>
          </a:solidFill>
        </p:spPr>
        <p:txBody>
          <a:bodyPr anchor="ctr" anchorCtr="0"/>
          <a:lstStyle>
            <a:lvl1pPr algn="ctr">
              <a:defRPr/>
            </a:lvl1pPr>
          </a:lstStyle>
          <a:p>
            <a:endParaRPr lang="en-US"/>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3" name="Text Placeholder 23">
            <a:extLst>
              <a:ext uri="{FF2B5EF4-FFF2-40B4-BE49-F238E27FC236}">
                <a16:creationId xmlns:a16="http://schemas.microsoft.com/office/drawing/2014/main" id="{6E39F7D1-CBCD-143C-3AAB-1D64E242139A}"/>
              </a:ext>
            </a:extLst>
          </p:cNvPr>
          <p:cNvSpPr>
            <a:spLocks noGrp="1"/>
          </p:cNvSpPr>
          <p:nvPr>
            <p:ph type="body" sz="quarter" idx="11"/>
          </p:nvPr>
        </p:nvSpPr>
        <p:spPr>
          <a:xfrm>
            <a:off x="712922" y="3523025"/>
            <a:ext cx="10869478" cy="220511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FDFCB63-7AD6-8B89-AC02-290705781C08}"/>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Title 1">
            <a:extLst>
              <a:ext uri="{FF2B5EF4-FFF2-40B4-BE49-F238E27FC236}">
                <a16:creationId xmlns:a16="http://schemas.microsoft.com/office/drawing/2014/main" id="{5A3231AF-91EB-FD82-45E4-4E26861D4613}"/>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6" name="Picture 5" descr="Microsoft logo">
            <a:extLst>
              <a:ext uri="{FF2B5EF4-FFF2-40B4-BE49-F238E27FC236}">
                <a16:creationId xmlns:a16="http://schemas.microsoft.com/office/drawing/2014/main" id="{6D6BE917-488A-71AD-D249-AA9F2919F5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3" name="Title 1">
            <a:extLst>
              <a:ext uri="{FF2B5EF4-FFF2-40B4-BE49-F238E27FC236}">
                <a16:creationId xmlns:a16="http://schemas.microsoft.com/office/drawing/2014/main" id="{4CE5917F-CF61-2BD9-55AE-7E935904D662}"/>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6" name="Straight Connector 15">
            <a:extLst>
              <a:ext uri="{FF2B5EF4-FFF2-40B4-BE49-F238E27FC236}">
                <a16:creationId xmlns:a16="http://schemas.microsoft.com/office/drawing/2014/main" id="{0728620D-1751-D6E7-47FF-C40D28140E23}"/>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8384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D5B09-C0E1-AE63-CBDB-1CA8A964EDEB}"/>
              </a:ext>
            </a:extLst>
          </p:cNvPr>
          <p:cNvSpPr/>
          <p:nvPr userDrawn="1"/>
        </p:nvSpPr>
        <p:spPr>
          <a:xfrm>
            <a:off x="365757" y="0"/>
            <a:ext cx="11455149" cy="5873859"/>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55850" y="0"/>
            <a:ext cx="11455149" cy="3331779"/>
          </a:xfrm>
          <a:solidFill>
            <a:schemeClr val="bg1">
              <a:lumMod val="85000"/>
            </a:schemeClr>
          </a:solidFill>
        </p:spPr>
        <p:txBody>
          <a:bodyPr anchor="ctr" anchorCtr="0"/>
          <a:lstStyle>
            <a:lvl1pPr algn="ctr">
              <a:defRPr/>
            </a:lvl1pPr>
          </a:lstStyle>
          <a:p>
            <a:endParaRPr lang="en-US"/>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4" name="Text Placeholder 23">
            <a:extLst>
              <a:ext uri="{FF2B5EF4-FFF2-40B4-BE49-F238E27FC236}">
                <a16:creationId xmlns:a16="http://schemas.microsoft.com/office/drawing/2014/main" id="{4083ECB2-6CF7-7775-8D82-870DAEB5B5C2}"/>
              </a:ext>
            </a:extLst>
          </p:cNvPr>
          <p:cNvSpPr>
            <a:spLocks noGrp="1"/>
          </p:cNvSpPr>
          <p:nvPr>
            <p:ph type="body" sz="quarter" idx="12"/>
          </p:nvPr>
        </p:nvSpPr>
        <p:spPr>
          <a:xfrm>
            <a:off x="6264167" y="3523025"/>
            <a:ext cx="5318234" cy="220511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3">
            <a:extLst>
              <a:ext uri="{FF2B5EF4-FFF2-40B4-BE49-F238E27FC236}">
                <a16:creationId xmlns:a16="http://schemas.microsoft.com/office/drawing/2014/main" id="{078EA4E8-07A9-C02D-45C9-40B8D6756B22}"/>
              </a:ext>
            </a:extLst>
          </p:cNvPr>
          <p:cNvSpPr>
            <a:spLocks noGrp="1"/>
          </p:cNvSpPr>
          <p:nvPr>
            <p:ph type="body" sz="quarter" idx="13"/>
          </p:nvPr>
        </p:nvSpPr>
        <p:spPr>
          <a:xfrm>
            <a:off x="704194" y="3523025"/>
            <a:ext cx="5318234" cy="220511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3DE2F38-2D6A-635F-4E9E-552687B43E9D}"/>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Title 1">
            <a:extLst>
              <a:ext uri="{FF2B5EF4-FFF2-40B4-BE49-F238E27FC236}">
                <a16:creationId xmlns:a16="http://schemas.microsoft.com/office/drawing/2014/main" id="{5469D7EE-CB80-EDBD-FC87-5098AA8821A4}"/>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16" name="Picture 15" descr="Microsoft logo">
            <a:extLst>
              <a:ext uri="{FF2B5EF4-FFF2-40B4-BE49-F238E27FC236}">
                <a16:creationId xmlns:a16="http://schemas.microsoft.com/office/drawing/2014/main" id="{FD4E60A4-12E1-85BD-DC61-3D1A94E78A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7" name="Title 1">
            <a:extLst>
              <a:ext uri="{FF2B5EF4-FFF2-40B4-BE49-F238E27FC236}">
                <a16:creationId xmlns:a16="http://schemas.microsoft.com/office/drawing/2014/main" id="{92FEF739-DC49-765F-5ABB-81BD24A61C0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536F2CA3-595B-5B12-B393-C03514CB5DEA}"/>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31851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0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D5B09-C0E1-AE63-CBDB-1CA8A964EDEB}"/>
              </a:ext>
            </a:extLst>
          </p:cNvPr>
          <p:cNvSpPr/>
          <p:nvPr userDrawn="1"/>
        </p:nvSpPr>
        <p:spPr>
          <a:xfrm>
            <a:off x="365757" y="0"/>
            <a:ext cx="11455149" cy="5873859"/>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55850" y="0"/>
            <a:ext cx="11455149" cy="3331779"/>
          </a:xfrm>
          <a:solidFill>
            <a:schemeClr val="bg1">
              <a:lumMod val="85000"/>
            </a:schemeClr>
          </a:solidFill>
        </p:spPr>
        <p:txBody>
          <a:bodyPr anchor="ctr" anchorCtr="0"/>
          <a:lstStyle>
            <a:lvl1pPr algn="ctr">
              <a:defRPr/>
            </a:lvl1pPr>
          </a:lstStyle>
          <a:p>
            <a:endParaRPr lang="en-US"/>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FB9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tx1"/>
                </a:solidFill>
              </a:defRPr>
            </a:lvl1pPr>
          </a:lstStyle>
          <a:p>
            <a:r>
              <a:rPr lang="en-US"/>
              <a:t>Click to edit Master title style</a:t>
            </a:r>
          </a:p>
        </p:txBody>
      </p:sp>
      <p:sp>
        <p:nvSpPr>
          <p:cNvPr id="4" name="Text Placeholder 23">
            <a:extLst>
              <a:ext uri="{FF2B5EF4-FFF2-40B4-BE49-F238E27FC236}">
                <a16:creationId xmlns:a16="http://schemas.microsoft.com/office/drawing/2014/main" id="{4083ECB2-6CF7-7775-8D82-870DAEB5B5C2}"/>
              </a:ext>
            </a:extLst>
          </p:cNvPr>
          <p:cNvSpPr>
            <a:spLocks noGrp="1"/>
          </p:cNvSpPr>
          <p:nvPr>
            <p:ph type="body" sz="quarter" idx="12"/>
          </p:nvPr>
        </p:nvSpPr>
        <p:spPr>
          <a:xfrm>
            <a:off x="6264167" y="3523025"/>
            <a:ext cx="5318234" cy="220511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3">
            <a:extLst>
              <a:ext uri="{FF2B5EF4-FFF2-40B4-BE49-F238E27FC236}">
                <a16:creationId xmlns:a16="http://schemas.microsoft.com/office/drawing/2014/main" id="{078EA4E8-07A9-C02D-45C9-40B8D6756B22}"/>
              </a:ext>
            </a:extLst>
          </p:cNvPr>
          <p:cNvSpPr>
            <a:spLocks noGrp="1"/>
          </p:cNvSpPr>
          <p:nvPr>
            <p:ph type="body" sz="quarter" idx="13"/>
          </p:nvPr>
        </p:nvSpPr>
        <p:spPr>
          <a:xfrm>
            <a:off x="704194" y="3523025"/>
            <a:ext cx="5318234" cy="220511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3DE2F38-2D6A-635F-4E9E-552687B43E9D}"/>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Title 1">
            <a:extLst>
              <a:ext uri="{FF2B5EF4-FFF2-40B4-BE49-F238E27FC236}">
                <a16:creationId xmlns:a16="http://schemas.microsoft.com/office/drawing/2014/main" id="{5469D7EE-CB80-EDBD-FC87-5098AA8821A4}"/>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16" name="Picture 15" descr="Microsoft logo">
            <a:extLst>
              <a:ext uri="{FF2B5EF4-FFF2-40B4-BE49-F238E27FC236}">
                <a16:creationId xmlns:a16="http://schemas.microsoft.com/office/drawing/2014/main" id="{FD4E60A4-12E1-85BD-DC61-3D1A94E78A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7" name="Title 1">
            <a:extLst>
              <a:ext uri="{FF2B5EF4-FFF2-40B4-BE49-F238E27FC236}">
                <a16:creationId xmlns:a16="http://schemas.microsoft.com/office/drawing/2014/main" id="{92FEF739-DC49-765F-5ABB-81BD24A61C0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536F2CA3-595B-5B12-B393-C03514CB5DEA}"/>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099591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1_Title and Conten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D5B09-C0E1-AE63-CBDB-1CA8A964EDEB}"/>
              </a:ext>
            </a:extLst>
          </p:cNvPr>
          <p:cNvSpPr/>
          <p:nvPr userDrawn="1"/>
        </p:nvSpPr>
        <p:spPr>
          <a:xfrm>
            <a:off x="365757" y="0"/>
            <a:ext cx="11455149" cy="5873859"/>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55850" y="0"/>
            <a:ext cx="11455149" cy="3331779"/>
          </a:xfrm>
          <a:solidFill>
            <a:schemeClr val="bg1">
              <a:lumMod val="85000"/>
            </a:schemeClr>
          </a:solidFill>
        </p:spPr>
        <p:txBody>
          <a:bodyPr anchor="ctr" anchorCtr="0"/>
          <a:lstStyle>
            <a:lvl1pPr algn="ctr">
              <a:defRPr/>
            </a:lvl1pPr>
          </a:lstStyle>
          <a:p>
            <a:endParaRPr lang="en-US"/>
          </a:p>
        </p:txBody>
      </p:sp>
      <p:sp>
        <p:nvSpPr>
          <p:cNvPr id="15" name="Rectangle 14" descr="Gray box">
            <a:extLst>
              <a:ext uri="{FF2B5EF4-FFF2-40B4-BE49-F238E27FC236}">
                <a16:creationId xmlns:a16="http://schemas.microsoft.com/office/drawing/2014/main" id="{5FB742F4-2BF9-E645-5C2D-1B493F2DF9C2}"/>
              </a:ext>
            </a:extLst>
          </p:cNvPr>
          <p:cNvSpPr/>
          <p:nvPr userDrawn="1"/>
        </p:nvSpPr>
        <p:spPr>
          <a:xfrm>
            <a:off x="-1" y="306898"/>
            <a:ext cx="11424713" cy="815579"/>
          </a:xfrm>
          <a:prstGeom prst="rect">
            <a:avLst/>
          </a:prstGeom>
          <a:solidFill>
            <a:srgbClr val="F4364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EF5E605D-F0DF-46AA-A103-2C7D4D27C719}"/>
              </a:ext>
            </a:extLst>
          </p:cNvPr>
          <p:cNvSpPr>
            <a:spLocks noGrp="1"/>
          </p:cNvSpPr>
          <p:nvPr>
            <p:ph type="title"/>
          </p:nvPr>
        </p:nvSpPr>
        <p:spPr>
          <a:xfrm>
            <a:off x="375917" y="306898"/>
            <a:ext cx="10170474" cy="810853"/>
          </a:xfrm>
        </p:spPr>
        <p:txBody>
          <a:bodyPr/>
          <a:lstStyle>
            <a:lvl1pPr>
              <a:defRPr>
                <a:solidFill>
                  <a:schemeClr val="bg1"/>
                </a:solidFill>
              </a:defRPr>
            </a:lvl1pPr>
          </a:lstStyle>
          <a:p>
            <a:r>
              <a:rPr lang="en-US"/>
              <a:t>Click to edit Master title style</a:t>
            </a:r>
          </a:p>
        </p:txBody>
      </p:sp>
      <p:sp>
        <p:nvSpPr>
          <p:cNvPr id="4" name="Text Placeholder 23">
            <a:extLst>
              <a:ext uri="{FF2B5EF4-FFF2-40B4-BE49-F238E27FC236}">
                <a16:creationId xmlns:a16="http://schemas.microsoft.com/office/drawing/2014/main" id="{4083ECB2-6CF7-7775-8D82-870DAEB5B5C2}"/>
              </a:ext>
            </a:extLst>
          </p:cNvPr>
          <p:cNvSpPr>
            <a:spLocks noGrp="1"/>
          </p:cNvSpPr>
          <p:nvPr>
            <p:ph type="body" sz="quarter" idx="12"/>
          </p:nvPr>
        </p:nvSpPr>
        <p:spPr>
          <a:xfrm>
            <a:off x="6264167" y="3523025"/>
            <a:ext cx="5318234" cy="220511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3">
            <a:extLst>
              <a:ext uri="{FF2B5EF4-FFF2-40B4-BE49-F238E27FC236}">
                <a16:creationId xmlns:a16="http://schemas.microsoft.com/office/drawing/2014/main" id="{078EA4E8-07A9-C02D-45C9-40B8D6756B22}"/>
              </a:ext>
            </a:extLst>
          </p:cNvPr>
          <p:cNvSpPr>
            <a:spLocks noGrp="1"/>
          </p:cNvSpPr>
          <p:nvPr>
            <p:ph type="body" sz="quarter" idx="13"/>
          </p:nvPr>
        </p:nvSpPr>
        <p:spPr>
          <a:xfrm>
            <a:off x="704194" y="3523025"/>
            <a:ext cx="5318234" cy="2205113"/>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3DE2F38-2D6A-635F-4E9E-552687B43E9D}"/>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Title 1">
            <a:extLst>
              <a:ext uri="{FF2B5EF4-FFF2-40B4-BE49-F238E27FC236}">
                <a16:creationId xmlns:a16="http://schemas.microsoft.com/office/drawing/2014/main" id="{5469D7EE-CB80-EDBD-FC87-5098AA8821A4}"/>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16" name="Picture 15" descr="Microsoft logo">
            <a:extLst>
              <a:ext uri="{FF2B5EF4-FFF2-40B4-BE49-F238E27FC236}">
                <a16:creationId xmlns:a16="http://schemas.microsoft.com/office/drawing/2014/main" id="{FD4E60A4-12E1-85BD-DC61-3D1A94E78A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17" name="Title 1">
            <a:extLst>
              <a:ext uri="{FF2B5EF4-FFF2-40B4-BE49-F238E27FC236}">
                <a16:creationId xmlns:a16="http://schemas.microsoft.com/office/drawing/2014/main" id="{92FEF739-DC49-765F-5ABB-81BD24A61C09}"/>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18" name="Straight Connector 17">
            <a:extLst>
              <a:ext uri="{FF2B5EF4-FFF2-40B4-BE49-F238E27FC236}">
                <a16:creationId xmlns:a16="http://schemas.microsoft.com/office/drawing/2014/main" id="{536F2CA3-595B-5B12-B393-C03514CB5DEA}"/>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3650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8C44CA5-88E1-13C4-28EE-01E168908A7D}"/>
              </a:ext>
            </a:extLst>
          </p:cNvPr>
          <p:cNvSpPr/>
          <p:nvPr userDrawn="1"/>
        </p:nvSpPr>
        <p:spPr>
          <a:xfrm>
            <a:off x="365757" y="-1700"/>
            <a:ext cx="11455149" cy="2838070"/>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75CD5B09-C0E1-AE63-CBDB-1CA8A964EDEB}"/>
              </a:ext>
            </a:extLst>
          </p:cNvPr>
          <p:cNvSpPr/>
          <p:nvPr userDrawn="1"/>
        </p:nvSpPr>
        <p:spPr>
          <a:xfrm>
            <a:off x="365757" y="3035789"/>
            <a:ext cx="11455149" cy="2838070"/>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76871" y="1"/>
            <a:ext cx="5666578" cy="2806262"/>
          </a:xfrm>
          <a:solidFill>
            <a:schemeClr val="bg1">
              <a:lumMod val="85000"/>
            </a:schemeClr>
          </a:solidFill>
        </p:spPr>
        <p:txBody>
          <a:bodyPr anchor="ctr" anchorCtr="0"/>
          <a:lstStyle>
            <a:lvl1pPr algn="ctr">
              <a:defRPr/>
            </a:lvl1pPr>
          </a:lstStyle>
          <a:p>
            <a:endParaRPr lang="en-US"/>
          </a:p>
        </p:txBody>
      </p:sp>
      <p:sp>
        <p:nvSpPr>
          <p:cNvPr id="4" name="Text Placeholder 23">
            <a:extLst>
              <a:ext uri="{FF2B5EF4-FFF2-40B4-BE49-F238E27FC236}">
                <a16:creationId xmlns:a16="http://schemas.microsoft.com/office/drawing/2014/main" id="{4083ECB2-6CF7-7775-8D82-870DAEB5B5C2}"/>
              </a:ext>
            </a:extLst>
          </p:cNvPr>
          <p:cNvSpPr>
            <a:spLocks noGrp="1"/>
          </p:cNvSpPr>
          <p:nvPr>
            <p:ph type="body" sz="quarter" idx="12"/>
          </p:nvPr>
        </p:nvSpPr>
        <p:spPr>
          <a:xfrm>
            <a:off x="6264167" y="953725"/>
            <a:ext cx="5402316" cy="1726413"/>
          </a:xfrm>
        </p:spPr>
        <p:txBody>
          <a:bodyPr/>
          <a:lstStyle>
            <a:lvl1pPr>
              <a:defRPr sz="1400" b="0" i="0">
                <a:latin typeface="Segoe UI" panose="020B0502040204020203" pitchFamily="34" charset="0"/>
                <a:cs typeface="Segoe UI" panose="020B0502040204020203" pitchFamily="34" charset="0"/>
              </a:defRPr>
            </a:lvl1pPr>
            <a:lvl2pPr>
              <a:defRPr sz="14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400" b="0" i="0">
                <a:latin typeface="Segoe UI" panose="020B0502040204020203" pitchFamily="34" charset="0"/>
                <a:cs typeface="Segoe UI" panose="020B0502040204020203" pitchFamily="34" charset="0"/>
              </a:defRPr>
            </a:lvl4pPr>
            <a:lvl5pPr>
              <a:defRPr sz="1400"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0">
            <a:extLst>
              <a:ext uri="{FF2B5EF4-FFF2-40B4-BE49-F238E27FC236}">
                <a16:creationId xmlns:a16="http://schemas.microsoft.com/office/drawing/2014/main" id="{7925E588-84F9-A7B0-25D3-30B1AF04692A}"/>
              </a:ext>
            </a:extLst>
          </p:cNvPr>
          <p:cNvSpPr>
            <a:spLocks noGrp="1"/>
          </p:cNvSpPr>
          <p:nvPr>
            <p:ph type="pic" sz="quarter" idx="14"/>
          </p:nvPr>
        </p:nvSpPr>
        <p:spPr>
          <a:xfrm>
            <a:off x="6154327" y="3058511"/>
            <a:ext cx="5666578" cy="2806262"/>
          </a:xfrm>
          <a:solidFill>
            <a:schemeClr val="bg1">
              <a:lumMod val="85000"/>
            </a:schemeClr>
          </a:solidFill>
        </p:spPr>
        <p:txBody>
          <a:bodyPr anchor="ctr" anchorCtr="0"/>
          <a:lstStyle>
            <a:lvl1pPr algn="ctr">
              <a:defRPr/>
            </a:lvl1pPr>
          </a:lstStyle>
          <a:p>
            <a:endParaRPr lang="en-US"/>
          </a:p>
        </p:txBody>
      </p:sp>
      <p:sp>
        <p:nvSpPr>
          <p:cNvPr id="17" name="Title 1">
            <a:extLst>
              <a:ext uri="{FF2B5EF4-FFF2-40B4-BE49-F238E27FC236}">
                <a16:creationId xmlns:a16="http://schemas.microsoft.com/office/drawing/2014/main" id="{40AA1B68-5CBB-22D2-FAE2-AAC7C7EA9339}"/>
              </a:ext>
            </a:extLst>
          </p:cNvPr>
          <p:cNvSpPr>
            <a:spLocks noGrp="1"/>
          </p:cNvSpPr>
          <p:nvPr>
            <p:ph type="title" hasCustomPrompt="1"/>
          </p:nvPr>
        </p:nvSpPr>
        <p:spPr>
          <a:xfrm>
            <a:off x="6264167" y="151929"/>
            <a:ext cx="5402316" cy="648166"/>
          </a:xfrm>
        </p:spPr>
        <p:txBody>
          <a:bodyPr/>
          <a:lstStyle>
            <a:lvl1pPr>
              <a:defRPr>
                <a:solidFill>
                  <a:srgbClr val="2A446F"/>
                </a:solidFill>
              </a:defRPr>
            </a:lvl1pPr>
          </a:lstStyle>
          <a:p>
            <a:r>
              <a:rPr lang="en-US"/>
              <a:t>Click to edit title</a:t>
            </a:r>
          </a:p>
        </p:txBody>
      </p:sp>
      <p:sp>
        <p:nvSpPr>
          <p:cNvPr id="19" name="Text Placeholder 23">
            <a:extLst>
              <a:ext uri="{FF2B5EF4-FFF2-40B4-BE49-F238E27FC236}">
                <a16:creationId xmlns:a16="http://schemas.microsoft.com/office/drawing/2014/main" id="{A87A9181-DB9D-AF54-0B95-1EED37DE812B}"/>
              </a:ext>
            </a:extLst>
          </p:cNvPr>
          <p:cNvSpPr>
            <a:spLocks noGrp="1"/>
          </p:cNvSpPr>
          <p:nvPr>
            <p:ph type="body" sz="quarter" idx="15"/>
          </p:nvPr>
        </p:nvSpPr>
        <p:spPr>
          <a:xfrm>
            <a:off x="525519" y="4033256"/>
            <a:ext cx="5402316" cy="1726413"/>
          </a:xfrm>
        </p:spPr>
        <p:txBody>
          <a:bodyPr/>
          <a:lstStyle>
            <a:lvl1pPr>
              <a:defRPr sz="1400" b="0" i="0">
                <a:latin typeface="Segoe UI" panose="020B0502040204020203" pitchFamily="34" charset="0"/>
                <a:cs typeface="Segoe UI" panose="020B0502040204020203" pitchFamily="34" charset="0"/>
              </a:defRPr>
            </a:lvl1pPr>
            <a:lvl2pPr>
              <a:defRPr sz="14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400" b="0" i="0">
                <a:latin typeface="Segoe UI" panose="020B0502040204020203" pitchFamily="34" charset="0"/>
                <a:cs typeface="Segoe UI" panose="020B0502040204020203" pitchFamily="34" charset="0"/>
              </a:defRPr>
            </a:lvl4pPr>
            <a:lvl5pPr>
              <a:defRPr sz="1400"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5">
            <a:extLst>
              <a:ext uri="{FF2B5EF4-FFF2-40B4-BE49-F238E27FC236}">
                <a16:creationId xmlns:a16="http://schemas.microsoft.com/office/drawing/2014/main" id="{4493212A-5A62-58BA-EA96-54673EC20AB3}"/>
              </a:ext>
            </a:extLst>
          </p:cNvPr>
          <p:cNvSpPr>
            <a:spLocks noGrp="1"/>
          </p:cNvSpPr>
          <p:nvPr>
            <p:ph type="body" sz="quarter" idx="16" hasCustomPrompt="1"/>
          </p:nvPr>
        </p:nvSpPr>
        <p:spPr>
          <a:xfrm>
            <a:off x="525463" y="3215453"/>
            <a:ext cx="5421312" cy="631825"/>
          </a:xfrm>
        </p:spPr>
        <p:txBody>
          <a:bodyPr/>
          <a:lstStyle>
            <a:lvl1pPr marL="0" indent="0">
              <a:buNone/>
              <a:defRPr sz="3600" b="1" i="0">
                <a:solidFill>
                  <a:srgbClr val="2A446F"/>
                </a:solidFill>
                <a:latin typeface="Segoe UI Semibold" panose="020B0502040204020203" pitchFamily="34" charset="0"/>
                <a:cs typeface="Segoe UI Semibold" panose="020B0502040204020203" pitchFamily="34" charset="0"/>
              </a:defRPr>
            </a:lvl1pPr>
          </a:lstStyle>
          <a:p>
            <a:pPr lvl="0"/>
            <a:r>
              <a:rPr lang="en-US"/>
              <a:t>Click to edit title</a:t>
            </a:r>
          </a:p>
        </p:txBody>
      </p:sp>
      <p:sp>
        <p:nvSpPr>
          <p:cNvPr id="27" name="Rectangle 26">
            <a:extLst>
              <a:ext uri="{FF2B5EF4-FFF2-40B4-BE49-F238E27FC236}">
                <a16:creationId xmlns:a16="http://schemas.microsoft.com/office/drawing/2014/main" id="{47A43BE8-1DB3-915C-B82F-33DDF1D971E3}"/>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8" name="Title 1">
            <a:extLst>
              <a:ext uri="{FF2B5EF4-FFF2-40B4-BE49-F238E27FC236}">
                <a16:creationId xmlns:a16="http://schemas.microsoft.com/office/drawing/2014/main" id="{EA447E6C-855B-3537-8A7B-CCF79F01F071}"/>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29" name="Picture 28" descr="Microsoft logo">
            <a:extLst>
              <a:ext uri="{FF2B5EF4-FFF2-40B4-BE49-F238E27FC236}">
                <a16:creationId xmlns:a16="http://schemas.microsoft.com/office/drawing/2014/main" id="{F4FDF96D-9943-DE59-9F24-733CEC5D58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30" name="Title 1">
            <a:extLst>
              <a:ext uri="{FF2B5EF4-FFF2-40B4-BE49-F238E27FC236}">
                <a16:creationId xmlns:a16="http://schemas.microsoft.com/office/drawing/2014/main" id="{F008F726-0383-87D6-28DC-4583778E4EED}"/>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31" name="Straight Connector 30">
            <a:extLst>
              <a:ext uri="{FF2B5EF4-FFF2-40B4-BE49-F238E27FC236}">
                <a16:creationId xmlns:a16="http://schemas.microsoft.com/office/drawing/2014/main" id="{EF441654-3747-5DD5-3361-EFACA9ACDF9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930509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hyperlink and grey backgroun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39522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39335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4">
            <a:extLst>
              <a:ext uri="{FF2B5EF4-FFF2-40B4-BE49-F238E27FC236}">
                <a16:creationId xmlns:a16="http://schemas.microsoft.com/office/drawing/2014/main" id="{749E0CB9-0453-EA02-D8B4-8B114CCE4153}"/>
              </a:ext>
            </a:extLst>
          </p:cNvPr>
          <p:cNvGrpSpPr/>
          <p:nvPr userDrawn="1"/>
        </p:nvGrpSpPr>
        <p:grpSpPr>
          <a:xfrm>
            <a:off x="-4" y="0"/>
            <a:ext cx="12192003" cy="6873874"/>
            <a:chOff x="-2" y="0"/>
            <a:chExt cx="12192002" cy="6873873"/>
          </a:xfrm>
        </p:grpSpPr>
        <p:sp>
          <p:nvSpPr>
            <p:cNvPr id="6" name="Straight Connector 8">
              <a:extLst>
                <a:ext uri="{FF2B5EF4-FFF2-40B4-BE49-F238E27FC236}">
                  <a16:creationId xmlns:a16="http://schemas.microsoft.com/office/drawing/2014/main" id="{063EFA4D-FFC7-82B1-5C07-3B7C0B254D34}"/>
                </a:ext>
              </a:extLst>
            </p:cNvPr>
            <p:cNvSpPr/>
            <p:nvPr/>
          </p:nvSpPr>
          <p:spPr>
            <a:xfrm flipH="1">
              <a:off x="375918" y="15873"/>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8" name="Straight Connector 9">
              <a:extLst>
                <a:ext uri="{FF2B5EF4-FFF2-40B4-BE49-F238E27FC236}">
                  <a16:creationId xmlns:a16="http://schemas.microsoft.com/office/drawing/2014/main" id="{52EB1E07-7C33-9BB1-82E4-CB3C0084C6A1}"/>
                </a:ext>
              </a:extLst>
            </p:cNvPr>
            <p:cNvSpPr/>
            <p:nvPr/>
          </p:nvSpPr>
          <p:spPr>
            <a:xfrm flipH="1">
              <a:off x="11816079"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9" name="Straight Connector 10">
              <a:extLst>
                <a:ext uri="{FF2B5EF4-FFF2-40B4-BE49-F238E27FC236}">
                  <a16:creationId xmlns:a16="http://schemas.microsoft.com/office/drawing/2014/main" id="{2FE7630E-D404-B4B1-121A-E07E106D1F0A}"/>
                </a:ext>
              </a:extLst>
            </p:cNvPr>
            <p:cNvSpPr/>
            <p:nvPr/>
          </p:nvSpPr>
          <p:spPr>
            <a:xfrm flipH="1" flipV="1">
              <a:off x="-2" y="365125"/>
              <a:ext cx="12192001" cy="1"/>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10" name="Straight Connector 15">
              <a:extLst>
                <a:ext uri="{FF2B5EF4-FFF2-40B4-BE49-F238E27FC236}">
                  <a16:creationId xmlns:a16="http://schemas.microsoft.com/office/drawing/2014/main" id="{61B7AF3F-6A54-2FB2-264B-353E79A64308}"/>
                </a:ext>
              </a:extLst>
            </p:cNvPr>
            <p:cNvSpPr/>
            <p:nvPr/>
          </p:nvSpPr>
          <p:spPr>
            <a:xfrm flipH="1" flipV="1">
              <a:off x="-1" y="6459657"/>
              <a:ext cx="12192001" cy="1"/>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11" name="Straight Connector 16">
              <a:extLst>
                <a:ext uri="{FF2B5EF4-FFF2-40B4-BE49-F238E27FC236}">
                  <a16:creationId xmlns:a16="http://schemas.microsoft.com/office/drawing/2014/main" id="{7133C081-1981-0F96-E85B-A2F2E76FF076}"/>
                </a:ext>
              </a:extLst>
            </p:cNvPr>
            <p:cNvSpPr/>
            <p:nvPr/>
          </p:nvSpPr>
          <p:spPr>
            <a:xfrm flipH="1">
              <a:off x="6085839"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12" name="Straight Connector 27">
              <a:extLst>
                <a:ext uri="{FF2B5EF4-FFF2-40B4-BE49-F238E27FC236}">
                  <a16:creationId xmlns:a16="http://schemas.microsoft.com/office/drawing/2014/main" id="{7DC284BE-5388-13BA-7B18-D25EC541F36A}"/>
                </a:ext>
              </a:extLst>
            </p:cNvPr>
            <p:cNvSpPr/>
            <p:nvPr/>
          </p:nvSpPr>
          <p:spPr>
            <a:xfrm flipH="1">
              <a:off x="1645919"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13" name="Straight Connector 28">
              <a:extLst>
                <a:ext uri="{FF2B5EF4-FFF2-40B4-BE49-F238E27FC236}">
                  <a16:creationId xmlns:a16="http://schemas.microsoft.com/office/drawing/2014/main" id="{B26BC217-B4AB-6008-FC42-E15135D89088}"/>
                </a:ext>
              </a:extLst>
            </p:cNvPr>
            <p:cNvSpPr/>
            <p:nvPr/>
          </p:nvSpPr>
          <p:spPr>
            <a:xfrm flipH="1">
              <a:off x="2926079"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14" name="Straight Connector 29">
              <a:extLst>
                <a:ext uri="{FF2B5EF4-FFF2-40B4-BE49-F238E27FC236}">
                  <a16:creationId xmlns:a16="http://schemas.microsoft.com/office/drawing/2014/main" id="{9D9564CE-8BAB-F14C-6C3F-317C774B4514}"/>
                </a:ext>
              </a:extLst>
            </p:cNvPr>
            <p:cNvSpPr/>
            <p:nvPr/>
          </p:nvSpPr>
          <p:spPr>
            <a:xfrm flipH="1">
              <a:off x="4196079"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15" name="Straight Connector 30">
              <a:extLst>
                <a:ext uri="{FF2B5EF4-FFF2-40B4-BE49-F238E27FC236}">
                  <a16:creationId xmlns:a16="http://schemas.microsoft.com/office/drawing/2014/main" id="{1E5CD9AC-BF61-1BD2-9E94-31724E1455A9}"/>
                </a:ext>
              </a:extLst>
            </p:cNvPr>
            <p:cNvSpPr/>
            <p:nvPr/>
          </p:nvSpPr>
          <p:spPr>
            <a:xfrm flipH="1">
              <a:off x="5466079"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16" name="Straight Connector 31">
              <a:extLst>
                <a:ext uri="{FF2B5EF4-FFF2-40B4-BE49-F238E27FC236}">
                  <a16:creationId xmlns:a16="http://schemas.microsoft.com/office/drawing/2014/main" id="{526494DB-CF98-E5DC-7C75-E2239A12C62D}"/>
                </a:ext>
              </a:extLst>
            </p:cNvPr>
            <p:cNvSpPr/>
            <p:nvPr/>
          </p:nvSpPr>
          <p:spPr>
            <a:xfrm flipH="1">
              <a:off x="6736079"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17" name="Straight Connector 32">
              <a:extLst>
                <a:ext uri="{FF2B5EF4-FFF2-40B4-BE49-F238E27FC236}">
                  <a16:creationId xmlns:a16="http://schemas.microsoft.com/office/drawing/2014/main" id="{381881B5-5353-46AC-561C-9293861C9728}"/>
                </a:ext>
              </a:extLst>
            </p:cNvPr>
            <p:cNvSpPr/>
            <p:nvPr/>
          </p:nvSpPr>
          <p:spPr>
            <a:xfrm flipH="1">
              <a:off x="8006079"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18" name="Straight Connector 33">
              <a:extLst>
                <a:ext uri="{FF2B5EF4-FFF2-40B4-BE49-F238E27FC236}">
                  <a16:creationId xmlns:a16="http://schemas.microsoft.com/office/drawing/2014/main" id="{968D8B4A-25C0-1705-0824-4DB771E0097E}"/>
                </a:ext>
              </a:extLst>
            </p:cNvPr>
            <p:cNvSpPr/>
            <p:nvPr/>
          </p:nvSpPr>
          <p:spPr>
            <a:xfrm flipH="1">
              <a:off x="9286239"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19" name="Straight Connector 34">
              <a:extLst>
                <a:ext uri="{FF2B5EF4-FFF2-40B4-BE49-F238E27FC236}">
                  <a16:creationId xmlns:a16="http://schemas.microsoft.com/office/drawing/2014/main" id="{8E418831-FF60-2D45-E165-2EF6B10D7F11}"/>
                </a:ext>
              </a:extLst>
            </p:cNvPr>
            <p:cNvSpPr/>
            <p:nvPr/>
          </p:nvSpPr>
          <p:spPr>
            <a:xfrm flipH="1">
              <a:off x="10556239"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20" name="Straight Connector 39">
              <a:extLst>
                <a:ext uri="{FF2B5EF4-FFF2-40B4-BE49-F238E27FC236}">
                  <a16:creationId xmlns:a16="http://schemas.microsoft.com/office/drawing/2014/main" id="{BBE17821-BB4A-7DFF-A8CF-6FDB5E3621E6}"/>
                </a:ext>
              </a:extLst>
            </p:cNvPr>
            <p:cNvSpPr/>
            <p:nvPr/>
          </p:nvSpPr>
          <p:spPr>
            <a:xfrm flipH="1" flipV="1">
              <a:off x="-1" y="2427604"/>
              <a:ext cx="12192001" cy="1"/>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21" name="Straight Connector 40">
              <a:extLst>
                <a:ext uri="{FF2B5EF4-FFF2-40B4-BE49-F238E27FC236}">
                  <a16:creationId xmlns:a16="http://schemas.microsoft.com/office/drawing/2014/main" id="{67B128BA-FDB4-DC05-4D8A-2D0C2014B0C5}"/>
                </a:ext>
              </a:extLst>
            </p:cNvPr>
            <p:cNvSpPr/>
            <p:nvPr/>
          </p:nvSpPr>
          <p:spPr>
            <a:xfrm flipH="1" flipV="1">
              <a:off x="-1" y="4469764"/>
              <a:ext cx="12192001" cy="1"/>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22" name="Straight Connector 43">
              <a:extLst>
                <a:ext uri="{FF2B5EF4-FFF2-40B4-BE49-F238E27FC236}">
                  <a16:creationId xmlns:a16="http://schemas.microsoft.com/office/drawing/2014/main" id="{5CEDABE2-0F21-5792-8289-3621443CD7E1}"/>
                </a:ext>
              </a:extLst>
            </p:cNvPr>
            <p:cNvSpPr/>
            <p:nvPr/>
          </p:nvSpPr>
          <p:spPr>
            <a:xfrm flipH="1" flipV="1">
              <a:off x="-2" y="3423284"/>
              <a:ext cx="12192001" cy="1"/>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23" name="Straight Connector 29">
              <a:extLst>
                <a:ext uri="{FF2B5EF4-FFF2-40B4-BE49-F238E27FC236}">
                  <a16:creationId xmlns:a16="http://schemas.microsoft.com/office/drawing/2014/main" id="{8759ECB8-3991-A378-9631-46A9B382C98B}"/>
                </a:ext>
              </a:extLst>
            </p:cNvPr>
            <p:cNvSpPr/>
            <p:nvPr userDrawn="1"/>
          </p:nvSpPr>
          <p:spPr>
            <a:xfrm flipH="1">
              <a:off x="1047930"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sp>
          <p:nvSpPr>
            <p:cNvPr id="24" name="Straight Connector 16">
              <a:extLst>
                <a:ext uri="{FF2B5EF4-FFF2-40B4-BE49-F238E27FC236}">
                  <a16:creationId xmlns:a16="http://schemas.microsoft.com/office/drawing/2014/main" id="{9A3CD290-D13F-5E43-E223-6C20D243B575}"/>
                </a:ext>
              </a:extLst>
            </p:cNvPr>
            <p:cNvSpPr/>
            <p:nvPr userDrawn="1"/>
          </p:nvSpPr>
          <p:spPr>
            <a:xfrm flipH="1">
              <a:off x="5979160" y="0"/>
              <a:ext cx="1" cy="6858000"/>
            </a:xfrm>
            <a:prstGeom prst="line">
              <a:avLst/>
            </a:prstGeom>
            <a:noFill/>
            <a:ln w="6350" cap="flat">
              <a:solidFill>
                <a:srgbClr val="D9D9D9"/>
              </a:solidFill>
              <a:prstDash val="solid"/>
              <a:miter lim="800000"/>
            </a:ln>
            <a:effectLst/>
          </p:spPr>
          <p:txBody>
            <a:bodyPr wrap="square" lIns="45719" tIns="45719" rIns="45719" bIns="45719" numCol="1" anchor="t">
              <a:noAutofit/>
            </a:bodyPr>
            <a:lstStyle/>
            <a:p>
              <a:endParaRPr/>
            </a:p>
          </p:txBody>
        </p:sp>
      </p:grpSp>
    </p:spTree>
    <p:extLst>
      <p:ext uri="{BB962C8B-B14F-4D97-AF65-F5344CB8AC3E}">
        <p14:creationId xmlns:p14="http://schemas.microsoft.com/office/powerpoint/2010/main" val="321055405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4520-5587-7A1B-3B00-DD1B075DCF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A098EB-263D-FEBD-8F5A-162FB9EBEE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8D9BE3-B0E4-C4D2-DB4F-B52B357AE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E57D1-557D-48BD-2378-B17D0E5001D6}"/>
              </a:ext>
            </a:extLst>
          </p:cNvPr>
          <p:cNvSpPr>
            <a:spLocks noGrp="1"/>
          </p:cNvSpPr>
          <p:nvPr>
            <p:ph type="dt" sz="half" idx="10"/>
          </p:nvPr>
        </p:nvSpPr>
        <p:spPr/>
        <p:txBody>
          <a:bodyPr/>
          <a:lstStyle/>
          <a:p>
            <a:fld id="{611210C6-1DF1-444E-9362-8E3363F795BB}" type="datetimeFigureOut">
              <a:rPr lang="en-US" smtClean="0"/>
              <a:t>10/16/2023</a:t>
            </a:fld>
            <a:endParaRPr lang="en-US"/>
          </a:p>
        </p:txBody>
      </p:sp>
      <p:sp>
        <p:nvSpPr>
          <p:cNvPr id="6" name="Footer Placeholder 5">
            <a:extLst>
              <a:ext uri="{FF2B5EF4-FFF2-40B4-BE49-F238E27FC236}">
                <a16:creationId xmlns:a16="http://schemas.microsoft.com/office/drawing/2014/main" id="{AE3A123C-B574-CF65-3AD7-1002A1B9E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8E07A-1CCB-34FA-DC92-D01FD38F1D70}"/>
              </a:ext>
            </a:extLst>
          </p:cNvPr>
          <p:cNvSpPr>
            <a:spLocks noGrp="1"/>
          </p:cNvSpPr>
          <p:nvPr>
            <p:ph type="sldNum" sz="quarter" idx="12"/>
          </p:nvPr>
        </p:nvSpPr>
        <p:spPr/>
        <p:txBody>
          <a:bodyPr/>
          <a:lstStyle/>
          <a:p>
            <a:fld id="{9DFE0F1E-D445-47F1-AC46-24462A54207F}" type="slidenum">
              <a:rPr lang="en-US" smtClean="0"/>
              <a:t>‹#›</a:t>
            </a:fld>
            <a:endParaRPr lang="en-US"/>
          </a:p>
        </p:txBody>
      </p:sp>
    </p:spTree>
    <p:extLst>
      <p:ext uri="{BB962C8B-B14F-4D97-AF65-F5344CB8AC3E}">
        <p14:creationId xmlns:p14="http://schemas.microsoft.com/office/powerpoint/2010/main" val="379184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EBC5-1C15-39DC-442E-F5C998D93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7B1CA1-42A5-3F0F-D0F9-C20F751081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819FC7-B01E-7310-2E08-1E90D8422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7229B-BD0A-5A2A-8B94-7B299903E872}"/>
              </a:ext>
            </a:extLst>
          </p:cNvPr>
          <p:cNvSpPr>
            <a:spLocks noGrp="1"/>
          </p:cNvSpPr>
          <p:nvPr>
            <p:ph type="dt" sz="half" idx="10"/>
          </p:nvPr>
        </p:nvSpPr>
        <p:spPr/>
        <p:txBody>
          <a:bodyPr/>
          <a:lstStyle/>
          <a:p>
            <a:fld id="{611210C6-1DF1-444E-9362-8E3363F795BB}" type="datetimeFigureOut">
              <a:rPr lang="en-US" smtClean="0"/>
              <a:t>10/16/2023</a:t>
            </a:fld>
            <a:endParaRPr lang="en-US"/>
          </a:p>
        </p:txBody>
      </p:sp>
      <p:sp>
        <p:nvSpPr>
          <p:cNvPr id="6" name="Footer Placeholder 5">
            <a:extLst>
              <a:ext uri="{FF2B5EF4-FFF2-40B4-BE49-F238E27FC236}">
                <a16:creationId xmlns:a16="http://schemas.microsoft.com/office/drawing/2014/main" id="{8E082433-532A-4E78-8D04-10F90EBD0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3B75B-673A-5580-F5F5-73CF0FCB0842}"/>
              </a:ext>
            </a:extLst>
          </p:cNvPr>
          <p:cNvSpPr>
            <a:spLocks noGrp="1"/>
          </p:cNvSpPr>
          <p:nvPr>
            <p:ph type="sldNum" sz="quarter" idx="12"/>
          </p:nvPr>
        </p:nvSpPr>
        <p:spPr/>
        <p:txBody>
          <a:bodyPr/>
          <a:lstStyle/>
          <a:p>
            <a:fld id="{9DFE0F1E-D445-47F1-AC46-24462A54207F}" type="slidenum">
              <a:rPr lang="en-US" smtClean="0"/>
              <a:t>‹#›</a:t>
            </a:fld>
            <a:endParaRPr lang="en-US"/>
          </a:p>
        </p:txBody>
      </p:sp>
    </p:spTree>
    <p:extLst>
      <p:ext uri="{BB962C8B-B14F-4D97-AF65-F5344CB8AC3E}">
        <p14:creationId xmlns:p14="http://schemas.microsoft.com/office/powerpoint/2010/main" val="220362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F39E9-394C-A626-2CBC-A61006211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F2D1EA-3F29-F8A2-5851-89743E310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B95F3-35F7-00C4-2339-CF2A0F4EED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1210C6-1DF1-444E-9362-8E3363F795BB}" type="datetimeFigureOut">
              <a:rPr lang="en-US" smtClean="0"/>
              <a:t>10/16/2023</a:t>
            </a:fld>
            <a:endParaRPr lang="en-US"/>
          </a:p>
        </p:txBody>
      </p:sp>
      <p:sp>
        <p:nvSpPr>
          <p:cNvPr id="5" name="Footer Placeholder 4">
            <a:extLst>
              <a:ext uri="{FF2B5EF4-FFF2-40B4-BE49-F238E27FC236}">
                <a16:creationId xmlns:a16="http://schemas.microsoft.com/office/drawing/2014/main" id="{358C19B6-476F-B41F-0F8F-0F5ED74F5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858C65-559F-A5C9-6063-214ABFD724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FE0F1E-D445-47F1-AC46-24462A54207F}" type="slidenum">
              <a:rPr lang="en-US" smtClean="0"/>
              <a:t>‹#›</a:t>
            </a:fld>
            <a:endParaRPr lang="en-US"/>
          </a:p>
        </p:txBody>
      </p:sp>
    </p:spTree>
    <p:extLst>
      <p:ext uri="{BB962C8B-B14F-4D97-AF65-F5344CB8AC3E}">
        <p14:creationId xmlns:p14="http://schemas.microsoft.com/office/powerpoint/2010/main" val="2932185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5" name="Group 44">
            <a:extLst>
              <a:ext uri="{FF2B5EF4-FFF2-40B4-BE49-F238E27FC236}">
                <a16:creationId xmlns:a16="http://schemas.microsoft.com/office/drawing/2014/main" id="{12BC2A9D-2CB0-6A18-A9E2-36B59A56225D}"/>
              </a:ext>
            </a:extLst>
          </p:cNvPr>
          <p:cNvGrpSpPr/>
          <p:nvPr userDrawn="1"/>
        </p:nvGrpSpPr>
        <p:grpSpPr>
          <a:xfrm>
            <a:off x="-1" y="-7937"/>
            <a:ext cx="12192003" cy="6873874"/>
            <a:chOff x="-2" y="0"/>
            <a:chExt cx="12192002" cy="6873873"/>
          </a:xfrm>
        </p:grpSpPr>
        <p:sp>
          <p:nvSpPr>
            <p:cNvPr id="27" name="Straight Connector 8">
              <a:extLst>
                <a:ext uri="{FF2B5EF4-FFF2-40B4-BE49-F238E27FC236}">
                  <a16:creationId xmlns:a16="http://schemas.microsoft.com/office/drawing/2014/main" id="{B5796408-3A8F-B611-8451-B6DE83ED86D2}"/>
                </a:ext>
              </a:extLst>
            </p:cNvPr>
            <p:cNvSpPr/>
            <p:nvPr/>
          </p:nvSpPr>
          <p:spPr>
            <a:xfrm flipH="1">
              <a:off x="375918" y="15873"/>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28" name="Straight Connector 9">
              <a:extLst>
                <a:ext uri="{FF2B5EF4-FFF2-40B4-BE49-F238E27FC236}">
                  <a16:creationId xmlns:a16="http://schemas.microsoft.com/office/drawing/2014/main" id="{B06C95CC-F5D7-CF16-97BD-B08BBC34F397}"/>
                </a:ext>
              </a:extLst>
            </p:cNvPr>
            <p:cNvSpPr/>
            <p:nvPr/>
          </p:nvSpPr>
          <p:spPr>
            <a:xfrm flipH="1">
              <a:off x="1181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30" name="Straight Connector 10">
              <a:extLst>
                <a:ext uri="{FF2B5EF4-FFF2-40B4-BE49-F238E27FC236}">
                  <a16:creationId xmlns:a16="http://schemas.microsoft.com/office/drawing/2014/main" id="{838E03C6-7486-5C88-C79B-5266DBD2F079}"/>
                </a:ext>
              </a:extLst>
            </p:cNvPr>
            <p:cNvSpPr/>
            <p:nvPr/>
          </p:nvSpPr>
          <p:spPr>
            <a:xfrm flipH="1" flipV="1">
              <a:off x="-2" y="365125"/>
              <a:ext cx="12192001" cy="1"/>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31" name="Straight Connector 15">
              <a:extLst>
                <a:ext uri="{FF2B5EF4-FFF2-40B4-BE49-F238E27FC236}">
                  <a16:creationId xmlns:a16="http://schemas.microsoft.com/office/drawing/2014/main" id="{2521894B-70C1-C74E-4D17-B0BD311CD3C4}"/>
                </a:ext>
              </a:extLst>
            </p:cNvPr>
            <p:cNvSpPr/>
            <p:nvPr/>
          </p:nvSpPr>
          <p:spPr>
            <a:xfrm flipH="1" flipV="1">
              <a:off x="-1" y="6459657"/>
              <a:ext cx="12192001" cy="1"/>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32" name="Straight Connector 16">
              <a:extLst>
                <a:ext uri="{FF2B5EF4-FFF2-40B4-BE49-F238E27FC236}">
                  <a16:creationId xmlns:a16="http://schemas.microsoft.com/office/drawing/2014/main" id="{78DB5369-D0AA-D765-4CA2-F7F8E30D506B}"/>
                </a:ext>
              </a:extLst>
            </p:cNvPr>
            <p:cNvSpPr/>
            <p:nvPr/>
          </p:nvSpPr>
          <p:spPr>
            <a:xfrm flipH="1">
              <a:off x="608583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33" name="Straight Connector 27">
              <a:extLst>
                <a:ext uri="{FF2B5EF4-FFF2-40B4-BE49-F238E27FC236}">
                  <a16:creationId xmlns:a16="http://schemas.microsoft.com/office/drawing/2014/main" id="{FFF0DA3F-EB11-5B3F-B4CE-491D28DD8170}"/>
                </a:ext>
              </a:extLst>
            </p:cNvPr>
            <p:cNvSpPr/>
            <p:nvPr/>
          </p:nvSpPr>
          <p:spPr>
            <a:xfrm flipH="1">
              <a:off x="164591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34" name="Straight Connector 28">
              <a:extLst>
                <a:ext uri="{FF2B5EF4-FFF2-40B4-BE49-F238E27FC236}">
                  <a16:creationId xmlns:a16="http://schemas.microsoft.com/office/drawing/2014/main" id="{FD60B259-36E0-D132-DBD9-0481D307D75E}"/>
                </a:ext>
              </a:extLst>
            </p:cNvPr>
            <p:cNvSpPr/>
            <p:nvPr/>
          </p:nvSpPr>
          <p:spPr>
            <a:xfrm flipH="1">
              <a:off x="292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35" name="Straight Connector 29">
              <a:extLst>
                <a:ext uri="{FF2B5EF4-FFF2-40B4-BE49-F238E27FC236}">
                  <a16:creationId xmlns:a16="http://schemas.microsoft.com/office/drawing/2014/main" id="{8847EFCD-7B9F-BD37-0EE1-C93BBB3442AB}"/>
                </a:ext>
              </a:extLst>
            </p:cNvPr>
            <p:cNvSpPr/>
            <p:nvPr/>
          </p:nvSpPr>
          <p:spPr>
            <a:xfrm flipH="1">
              <a:off x="419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36" name="Straight Connector 30">
              <a:extLst>
                <a:ext uri="{FF2B5EF4-FFF2-40B4-BE49-F238E27FC236}">
                  <a16:creationId xmlns:a16="http://schemas.microsoft.com/office/drawing/2014/main" id="{946E0D03-3ABC-0BA4-8B59-CC10E09C0562}"/>
                </a:ext>
              </a:extLst>
            </p:cNvPr>
            <p:cNvSpPr/>
            <p:nvPr/>
          </p:nvSpPr>
          <p:spPr>
            <a:xfrm flipH="1">
              <a:off x="546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37" name="Straight Connector 31">
              <a:extLst>
                <a:ext uri="{FF2B5EF4-FFF2-40B4-BE49-F238E27FC236}">
                  <a16:creationId xmlns:a16="http://schemas.microsoft.com/office/drawing/2014/main" id="{0DC1EFAE-4A6C-F80A-14AA-3C767891E3C0}"/>
                </a:ext>
              </a:extLst>
            </p:cNvPr>
            <p:cNvSpPr/>
            <p:nvPr/>
          </p:nvSpPr>
          <p:spPr>
            <a:xfrm flipH="1">
              <a:off x="673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38" name="Straight Connector 32">
              <a:extLst>
                <a:ext uri="{FF2B5EF4-FFF2-40B4-BE49-F238E27FC236}">
                  <a16:creationId xmlns:a16="http://schemas.microsoft.com/office/drawing/2014/main" id="{BC1EE48B-3F34-1E6F-CBBD-9F38A4B56792}"/>
                </a:ext>
              </a:extLst>
            </p:cNvPr>
            <p:cNvSpPr/>
            <p:nvPr/>
          </p:nvSpPr>
          <p:spPr>
            <a:xfrm flipH="1">
              <a:off x="800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39" name="Straight Connector 33">
              <a:extLst>
                <a:ext uri="{FF2B5EF4-FFF2-40B4-BE49-F238E27FC236}">
                  <a16:creationId xmlns:a16="http://schemas.microsoft.com/office/drawing/2014/main" id="{9E1ADF7E-0839-349B-E894-3CE60580A937}"/>
                </a:ext>
              </a:extLst>
            </p:cNvPr>
            <p:cNvSpPr/>
            <p:nvPr/>
          </p:nvSpPr>
          <p:spPr>
            <a:xfrm flipH="1">
              <a:off x="928623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40" name="Straight Connector 34">
              <a:extLst>
                <a:ext uri="{FF2B5EF4-FFF2-40B4-BE49-F238E27FC236}">
                  <a16:creationId xmlns:a16="http://schemas.microsoft.com/office/drawing/2014/main" id="{31D2E4BF-D6F3-6BCD-B75E-40FBC685995A}"/>
                </a:ext>
              </a:extLst>
            </p:cNvPr>
            <p:cNvSpPr/>
            <p:nvPr/>
          </p:nvSpPr>
          <p:spPr>
            <a:xfrm flipH="1">
              <a:off x="1055623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41" name="Straight Connector 39">
              <a:extLst>
                <a:ext uri="{FF2B5EF4-FFF2-40B4-BE49-F238E27FC236}">
                  <a16:creationId xmlns:a16="http://schemas.microsoft.com/office/drawing/2014/main" id="{8AAA0440-FB93-B601-F039-7D9B51701150}"/>
                </a:ext>
              </a:extLst>
            </p:cNvPr>
            <p:cNvSpPr/>
            <p:nvPr/>
          </p:nvSpPr>
          <p:spPr>
            <a:xfrm flipH="1" flipV="1">
              <a:off x="-1" y="2427604"/>
              <a:ext cx="12192001" cy="1"/>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42" name="Straight Connector 40">
              <a:extLst>
                <a:ext uri="{FF2B5EF4-FFF2-40B4-BE49-F238E27FC236}">
                  <a16:creationId xmlns:a16="http://schemas.microsoft.com/office/drawing/2014/main" id="{E9759733-CA8C-E5F4-7E2F-17D5691EDEB9}"/>
                </a:ext>
              </a:extLst>
            </p:cNvPr>
            <p:cNvSpPr/>
            <p:nvPr/>
          </p:nvSpPr>
          <p:spPr>
            <a:xfrm flipH="1" flipV="1">
              <a:off x="-1" y="4469764"/>
              <a:ext cx="12192001" cy="1"/>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43" name="Straight Connector 43">
              <a:extLst>
                <a:ext uri="{FF2B5EF4-FFF2-40B4-BE49-F238E27FC236}">
                  <a16:creationId xmlns:a16="http://schemas.microsoft.com/office/drawing/2014/main" id="{5E6176F4-6B94-383B-D226-060813DC0360}"/>
                </a:ext>
              </a:extLst>
            </p:cNvPr>
            <p:cNvSpPr/>
            <p:nvPr/>
          </p:nvSpPr>
          <p:spPr>
            <a:xfrm flipH="1" flipV="1">
              <a:off x="-2" y="3423284"/>
              <a:ext cx="12192001" cy="1"/>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44" name="Straight Connector 29">
              <a:extLst>
                <a:ext uri="{FF2B5EF4-FFF2-40B4-BE49-F238E27FC236}">
                  <a16:creationId xmlns:a16="http://schemas.microsoft.com/office/drawing/2014/main" id="{2AF0C82E-5C8B-52D9-F250-9AB1ED48C83A}"/>
                </a:ext>
              </a:extLst>
            </p:cNvPr>
            <p:cNvSpPr/>
            <p:nvPr userDrawn="1"/>
          </p:nvSpPr>
          <p:spPr>
            <a:xfrm flipH="1">
              <a:off x="1047930"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47" name="Straight Connector 16">
              <a:extLst>
                <a:ext uri="{FF2B5EF4-FFF2-40B4-BE49-F238E27FC236}">
                  <a16:creationId xmlns:a16="http://schemas.microsoft.com/office/drawing/2014/main" id="{47522B4F-3F19-BBD2-7B84-69C80BB458A6}"/>
                </a:ext>
              </a:extLst>
            </p:cNvPr>
            <p:cNvSpPr/>
            <p:nvPr userDrawn="1"/>
          </p:nvSpPr>
          <p:spPr>
            <a:xfrm flipH="1">
              <a:off x="5979160"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grpSp>
      <p:sp>
        <p:nvSpPr>
          <p:cNvPr id="23" name="Title Text"/>
          <p:cNvSpPr txBox="1">
            <a:spLocks noGrp="1"/>
          </p:cNvSpPr>
          <p:nvPr>
            <p:ph type="title"/>
          </p:nvPr>
        </p:nvSpPr>
        <p:spPr>
          <a:xfrm>
            <a:off x="375916" y="92074"/>
            <a:ext cx="11206484"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24" name="Body Level One…"/>
          <p:cNvSpPr txBox="1">
            <a:spLocks noGrp="1"/>
          </p:cNvSpPr>
          <p:nvPr>
            <p:ph type="body" idx="1"/>
          </p:nvPr>
        </p:nvSpPr>
        <p:spPr>
          <a:xfrm>
            <a:off x="375916" y="1600200"/>
            <a:ext cx="11206484"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r>
              <a:t>Body Level One</a:t>
            </a:r>
          </a:p>
          <a:p>
            <a:pPr lvl="1"/>
            <a:r>
              <a:t>Body Level Two</a:t>
            </a:r>
          </a:p>
          <a:p>
            <a:pPr lvl="2"/>
            <a:r>
              <a:t>Body Level Three</a:t>
            </a:r>
          </a:p>
          <a:p>
            <a:pPr lvl="3"/>
            <a:r>
              <a:t>Body Level Four</a:t>
            </a:r>
          </a:p>
          <a:p>
            <a:pPr lvl="4"/>
            <a:r>
              <a:t>Body Level Five</a:t>
            </a:r>
          </a:p>
        </p:txBody>
      </p:sp>
      <p:sp>
        <p:nvSpPr>
          <p:cNvPr id="29" name="Slide Number Placeholder 5">
            <a:extLst>
              <a:ext uri="{FF2B5EF4-FFF2-40B4-BE49-F238E27FC236}">
                <a16:creationId xmlns:a16="http://schemas.microsoft.com/office/drawing/2014/main" id="{1CA6A96D-26B4-5B37-7A45-316A78A51008}"/>
              </a:ext>
            </a:extLst>
          </p:cNvPr>
          <p:cNvSpPr>
            <a:spLocks noGrp="1"/>
          </p:cNvSpPr>
          <p:nvPr>
            <p:ph type="sldNum" sz="quarter" idx="4"/>
          </p:nvPr>
        </p:nvSpPr>
        <p:spPr>
          <a:xfrm>
            <a:off x="11353124" y="6492875"/>
            <a:ext cx="526657" cy="365125"/>
          </a:xfrm>
          <a:prstGeom prst="rect">
            <a:avLst/>
          </a:prstGeom>
        </p:spPr>
        <p:txBody>
          <a:bodyPr vert="horz" lIns="91440" tIns="45720" rIns="91440" bIns="45720" rtlCol="0" anchor="ctr"/>
          <a:lstStyle>
            <a:lvl1pPr algn="r">
              <a:defRPr sz="1050" b="0" i="0">
                <a:solidFill>
                  <a:schemeClr val="tx1">
                    <a:lumMod val="85000"/>
                    <a:lumOff val="15000"/>
                  </a:schemeClr>
                </a:solidFill>
                <a:latin typeface="Segoe UI" panose="020B0502040204020203" pitchFamily="34" charset="0"/>
                <a:cs typeface="Segoe UI" panose="020B0502040204020203" pitchFamily="34" charset="0"/>
              </a:defRPr>
            </a:lvl1pPr>
          </a:lstStyle>
          <a:p>
            <a:fld id="{26CAABB1-90EC-41F7-BC66-96033C7D90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66" r:id="rId2"/>
    <p:sldLayoutId id="2147483669" r:id="rId3"/>
    <p:sldLayoutId id="2147483724" r:id="rId4"/>
    <p:sldLayoutId id="2147483725" r:id="rId5"/>
    <p:sldLayoutId id="2147483726" r:id="rId6"/>
    <p:sldLayoutId id="2147483718" r:id="rId7"/>
    <p:sldLayoutId id="2147483719" r:id="rId8"/>
    <p:sldLayoutId id="2147483720" r:id="rId9"/>
    <p:sldLayoutId id="2147483721" r:id="rId10"/>
    <p:sldLayoutId id="2147483722" r:id="rId11"/>
    <p:sldLayoutId id="2147483723" r:id="rId12"/>
    <p:sldLayoutId id="2147483679" r:id="rId13"/>
    <p:sldLayoutId id="2147483696" r:id="rId14"/>
    <p:sldLayoutId id="2147483697" r:id="rId15"/>
    <p:sldLayoutId id="2147483678" r:id="rId16"/>
    <p:sldLayoutId id="2147483694" r:id="rId17"/>
    <p:sldLayoutId id="2147483695" r:id="rId18"/>
    <p:sldLayoutId id="2147483680" r:id="rId19"/>
    <p:sldLayoutId id="2147483698" r:id="rId20"/>
    <p:sldLayoutId id="2147483699" r:id="rId21"/>
    <p:sldLayoutId id="2147483690" r:id="rId22"/>
    <p:sldLayoutId id="2147483700" r:id="rId23"/>
    <p:sldLayoutId id="2147483701" r:id="rId24"/>
    <p:sldLayoutId id="2147483677" r:id="rId25"/>
    <p:sldLayoutId id="2147483702" r:id="rId26"/>
    <p:sldLayoutId id="2147483703" r:id="rId27"/>
    <p:sldLayoutId id="2147483687" r:id="rId28"/>
    <p:sldLayoutId id="2147483704" r:id="rId29"/>
    <p:sldLayoutId id="2147483705" r:id="rId30"/>
    <p:sldLayoutId id="2147483688" r:id="rId31"/>
    <p:sldLayoutId id="2147483728" r:id="rId32"/>
    <p:sldLayoutId id="2147483729" r:id="rId33"/>
    <p:sldLayoutId id="2147483727" r:id="rId34"/>
    <p:sldLayoutId id="2147483706" r:id="rId35"/>
    <p:sldLayoutId id="2147483707" r:id="rId36"/>
    <p:sldLayoutId id="2147483730" r:id="rId37"/>
    <p:sldLayoutId id="2147483731" r:id="rId38"/>
    <p:sldLayoutId id="2147483732" r:id="rId39"/>
    <p:sldLayoutId id="2147483733" r:id="rId40"/>
    <p:sldLayoutId id="2147483734" r:id="rId41"/>
    <p:sldLayoutId id="2147483735" r:id="rId42"/>
    <p:sldLayoutId id="2147483736" r:id="rId43"/>
    <p:sldLayoutId id="2147483737" r:id="rId44"/>
    <p:sldLayoutId id="2147483738" r:id="rId45"/>
    <p:sldLayoutId id="2147483689" r:id="rId46"/>
    <p:sldLayoutId id="2147483708" r:id="rId47"/>
    <p:sldLayoutId id="2147483709" r:id="rId48"/>
    <p:sldLayoutId id="2147483681" r:id="rId49"/>
    <p:sldLayoutId id="2147483710" r:id="rId50"/>
    <p:sldLayoutId id="2147483711" r:id="rId51"/>
    <p:sldLayoutId id="2147483684" r:id="rId52"/>
    <p:sldLayoutId id="2147483683" r:id="rId53"/>
    <p:sldLayoutId id="2147483712" r:id="rId54"/>
    <p:sldLayoutId id="2147483713" r:id="rId55"/>
    <p:sldLayoutId id="2147483682" r:id="rId56"/>
    <p:sldLayoutId id="2147483685" r:id="rId57"/>
    <p:sldLayoutId id="2147483691" r:id="rId58"/>
    <p:sldLayoutId id="2147483714" r:id="rId59"/>
    <p:sldLayoutId id="2147483715" r:id="rId60"/>
    <p:sldLayoutId id="2147483692" r:id="rId61"/>
    <p:sldLayoutId id="2147483716" r:id="rId62"/>
    <p:sldLayoutId id="2147483717" r:id="rId63"/>
    <p:sldLayoutId id="2147483693" r:id="rId64"/>
  </p:sldLayoutIdLst>
  <p:transition spd="med"/>
  <p:hf hdr="0" ftr="0" dt="0"/>
  <p:txStyles>
    <p:title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Segoe UI Light"/>
          <a:ea typeface="Segoe UI Light"/>
          <a:cs typeface="Segoe UI Light"/>
          <a:sym typeface="Segoe UI Light"/>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Segoe UI Light"/>
          <a:ea typeface="Segoe UI Light"/>
          <a:cs typeface="Segoe UI Light"/>
          <a:sym typeface="Segoe UI Light"/>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Segoe UI Light"/>
          <a:ea typeface="Segoe UI Light"/>
          <a:cs typeface="Segoe UI Light"/>
          <a:sym typeface="Segoe UI Light"/>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Segoe UI Light"/>
          <a:ea typeface="Segoe UI Light"/>
          <a:cs typeface="Segoe UI Light"/>
          <a:sym typeface="Segoe UI Light"/>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Segoe UI Light"/>
          <a:ea typeface="Segoe UI Light"/>
          <a:cs typeface="Segoe UI Light"/>
          <a:sym typeface="Segoe UI Light"/>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Segoe UI Light"/>
          <a:ea typeface="Segoe UI Light"/>
          <a:cs typeface="Segoe UI Light"/>
          <a:sym typeface="Segoe UI Light"/>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Segoe UI Light"/>
          <a:ea typeface="Segoe UI Light"/>
          <a:cs typeface="Segoe UI Light"/>
          <a:sym typeface="Segoe UI Light"/>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Segoe UI Light"/>
          <a:ea typeface="Segoe UI Light"/>
          <a:cs typeface="Segoe UI Light"/>
          <a:sym typeface="Segoe UI Light"/>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Segoe UI Light"/>
          <a:ea typeface="Segoe UI Light"/>
          <a:cs typeface="Segoe UI Light"/>
          <a:sym typeface="Segoe UI Light"/>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9522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9116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nvGrpSpPr>
          <p:cNvPr id="87" name="Group 44">
            <a:extLst>
              <a:ext uri="{FF2B5EF4-FFF2-40B4-BE49-F238E27FC236}">
                <a16:creationId xmlns:a16="http://schemas.microsoft.com/office/drawing/2014/main" id="{1D2C63A6-15DC-D0E7-FF8B-D4CDCCCD4A06}"/>
              </a:ext>
            </a:extLst>
          </p:cNvPr>
          <p:cNvGrpSpPr/>
          <p:nvPr userDrawn="1"/>
        </p:nvGrpSpPr>
        <p:grpSpPr>
          <a:xfrm>
            <a:off x="-4" y="0"/>
            <a:ext cx="12192003" cy="6873874"/>
            <a:chOff x="-2" y="0"/>
            <a:chExt cx="12192002" cy="6873873"/>
          </a:xfrm>
        </p:grpSpPr>
        <p:sp>
          <p:nvSpPr>
            <p:cNvPr id="88" name="Straight Connector 8">
              <a:extLst>
                <a:ext uri="{FF2B5EF4-FFF2-40B4-BE49-F238E27FC236}">
                  <a16:creationId xmlns:a16="http://schemas.microsoft.com/office/drawing/2014/main" id="{D6C4ED68-408B-B83E-AA45-525E3C4BCDF9}"/>
                </a:ext>
              </a:extLst>
            </p:cNvPr>
            <p:cNvSpPr/>
            <p:nvPr/>
          </p:nvSpPr>
          <p:spPr>
            <a:xfrm flipH="1">
              <a:off x="375918" y="15873"/>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89" name="Straight Connector 9">
              <a:extLst>
                <a:ext uri="{FF2B5EF4-FFF2-40B4-BE49-F238E27FC236}">
                  <a16:creationId xmlns:a16="http://schemas.microsoft.com/office/drawing/2014/main" id="{792727EB-1C7C-9A0D-FA2A-3B4C50606C91}"/>
                </a:ext>
              </a:extLst>
            </p:cNvPr>
            <p:cNvSpPr/>
            <p:nvPr/>
          </p:nvSpPr>
          <p:spPr>
            <a:xfrm flipH="1">
              <a:off x="1181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90" name="Straight Connector 10">
              <a:extLst>
                <a:ext uri="{FF2B5EF4-FFF2-40B4-BE49-F238E27FC236}">
                  <a16:creationId xmlns:a16="http://schemas.microsoft.com/office/drawing/2014/main" id="{4C4A6973-7513-B3C5-1D8B-0EF5C04D73FC}"/>
                </a:ext>
              </a:extLst>
            </p:cNvPr>
            <p:cNvSpPr/>
            <p:nvPr/>
          </p:nvSpPr>
          <p:spPr>
            <a:xfrm flipH="1" flipV="1">
              <a:off x="-2" y="365125"/>
              <a:ext cx="12192001" cy="1"/>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91" name="Straight Connector 15">
              <a:extLst>
                <a:ext uri="{FF2B5EF4-FFF2-40B4-BE49-F238E27FC236}">
                  <a16:creationId xmlns:a16="http://schemas.microsoft.com/office/drawing/2014/main" id="{9A8E31E6-34DE-ADB3-EF1B-C0557D4B29D5}"/>
                </a:ext>
              </a:extLst>
            </p:cNvPr>
            <p:cNvSpPr/>
            <p:nvPr/>
          </p:nvSpPr>
          <p:spPr>
            <a:xfrm flipH="1" flipV="1">
              <a:off x="-1" y="6459657"/>
              <a:ext cx="12192001" cy="1"/>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92" name="Straight Connector 16">
              <a:extLst>
                <a:ext uri="{FF2B5EF4-FFF2-40B4-BE49-F238E27FC236}">
                  <a16:creationId xmlns:a16="http://schemas.microsoft.com/office/drawing/2014/main" id="{A527C9AE-05CC-99BA-0EB3-391E4431248E}"/>
                </a:ext>
              </a:extLst>
            </p:cNvPr>
            <p:cNvSpPr/>
            <p:nvPr/>
          </p:nvSpPr>
          <p:spPr>
            <a:xfrm flipH="1">
              <a:off x="608583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93" name="Straight Connector 27">
              <a:extLst>
                <a:ext uri="{FF2B5EF4-FFF2-40B4-BE49-F238E27FC236}">
                  <a16:creationId xmlns:a16="http://schemas.microsoft.com/office/drawing/2014/main" id="{EA38B4B4-E97F-181A-B467-A724AA08B922}"/>
                </a:ext>
              </a:extLst>
            </p:cNvPr>
            <p:cNvSpPr/>
            <p:nvPr/>
          </p:nvSpPr>
          <p:spPr>
            <a:xfrm flipH="1">
              <a:off x="164591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94" name="Straight Connector 28">
              <a:extLst>
                <a:ext uri="{FF2B5EF4-FFF2-40B4-BE49-F238E27FC236}">
                  <a16:creationId xmlns:a16="http://schemas.microsoft.com/office/drawing/2014/main" id="{53612B63-CA7D-AAF3-BD18-632D17B3B718}"/>
                </a:ext>
              </a:extLst>
            </p:cNvPr>
            <p:cNvSpPr/>
            <p:nvPr/>
          </p:nvSpPr>
          <p:spPr>
            <a:xfrm flipH="1">
              <a:off x="292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95" name="Straight Connector 29">
              <a:extLst>
                <a:ext uri="{FF2B5EF4-FFF2-40B4-BE49-F238E27FC236}">
                  <a16:creationId xmlns:a16="http://schemas.microsoft.com/office/drawing/2014/main" id="{32535AE4-53B0-D55E-3D44-E9D2EE2A01B1}"/>
                </a:ext>
              </a:extLst>
            </p:cNvPr>
            <p:cNvSpPr/>
            <p:nvPr/>
          </p:nvSpPr>
          <p:spPr>
            <a:xfrm flipH="1">
              <a:off x="419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96" name="Straight Connector 30">
              <a:extLst>
                <a:ext uri="{FF2B5EF4-FFF2-40B4-BE49-F238E27FC236}">
                  <a16:creationId xmlns:a16="http://schemas.microsoft.com/office/drawing/2014/main" id="{5ABD1E6D-FB71-D618-6D44-E7063A0805E3}"/>
                </a:ext>
              </a:extLst>
            </p:cNvPr>
            <p:cNvSpPr/>
            <p:nvPr/>
          </p:nvSpPr>
          <p:spPr>
            <a:xfrm flipH="1">
              <a:off x="546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97" name="Straight Connector 31">
              <a:extLst>
                <a:ext uri="{FF2B5EF4-FFF2-40B4-BE49-F238E27FC236}">
                  <a16:creationId xmlns:a16="http://schemas.microsoft.com/office/drawing/2014/main" id="{C34A8359-6C18-A001-BBFE-65D19FA7C21D}"/>
                </a:ext>
              </a:extLst>
            </p:cNvPr>
            <p:cNvSpPr/>
            <p:nvPr/>
          </p:nvSpPr>
          <p:spPr>
            <a:xfrm flipH="1">
              <a:off x="673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98" name="Straight Connector 32">
              <a:extLst>
                <a:ext uri="{FF2B5EF4-FFF2-40B4-BE49-F238E27FC236}">
                  <a16:creationId xmlns:a16="http://schemas.microsoft.com/office/drawing/2014/main" id="{A38D25CE-BF39-7C20-4156-7E099055AAEB}"/>
                </a:ext>
              </a:extLst>
            </p:cNvPr>
            <p:cNvSpPr/>
            <p:nvPr/>
          </p:nvSpPr>
          <p:spPr>
            <a:xfrm flipH="1">
              <a:off x="800607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99" name="Straight Connector 33">
              <a:extLst>
                <a:ext uri="{FF2B5EF4-FFF2-40B4-BE49-F238E27FC236}">
                  <a16:creationId xmlns:a16="http://schemas.microsoft.com/office/drawing/2014/main" id="{51CA2D59-3DA6-585B-EE12-ED10BB796707}"/>
                </a:ext>
              </a:extLst>
            </p:cNvPr>
            <p:cNvSpPr/>
            <p:nvPr/>
          </p:nvSpPr>
          <p:spPr>
            <a:xfrm flipH="1">
              <a:off x="928623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100" name="Straight Connector 34">
              <a:extLst>
                <a:ext uri="{FF2B5EF4-FFF2-40B4-BE49-F238E27FC236}">
                  <a16:creationId xmlns:a16="http://schemas.microsoft.com/office/drawing/2014/main" id="{52F0A127-5103-98BE-74FE-F0A96B3ACE91}"/>
                </a:ext>
              </a:extLst>
            </p:cNvPr>
            <p:cNvSpPr/>
            <p:nvPr/>
          </p:nvSpPr>
          <p:spPr>
            <a:xfrm flipH="1">
              <a:off x="10556239"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101" name="Straight Connector 39">
              <a:extLst>
                <a:ext uri="{FF2B5EF4-FFF2-40B4-BE49-F238E27FC236}">
                  <a16:creationId xmlns:a16="http://schemas.microsoft.com/office/drawing/2014/main" id="{4F94CB7F-F878-55E2-A401-849DCF039E03}"/>
                </a:ext>
              </a:extLst>
            </p:cNvPr>
            <p:cNvSpPr/>
            <p:nvPr/>
          </p:nvSpPr>
          <p:spPr>
            <a:xfrm flipH="1" flipV="1">
              <a:off x="-1" y="2427604"/>
              <a:ext cx="12192001" cy="1"/>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102" name="Straight Connector 40">
              <a:extLst>
                <a:ext uri="{FF2B5EF4-FFF2-40B4-BE49-F238E27FC236}">
                  <a16:creationId xmlns:a16="http://schemas.microsoft.com/office/drawing/2014/main" id="{085B8D04-9380-10CD-C2CB-46D958FC579D}"/>
                </a:ext>
              </a:extLst>
            </p:cNvPr>
            <p:cNvSpPr/>
            <p:nvPr/>
          </p:nvSpPr>
          <p:spPr>
            <a:xfrm flipH="1" flipV="1">
              <a:off x="-1" y="4469764"/>
              <a:ext cx="12192001" cy="1"/>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103" name="Straight Connector 43">
              <a:extLst>
                <a:ext uri="{FF2B5EF4-FFF2-40B4-BE49-F238E27FC236}">
                  <a16:creationId xmlns:a16="http://schemas.microsoft.com/office/drawing/2014/main" id="{47FE5ECC-6D0B-2219-D685-67AB4CCA1CE1}"/>
                </a:ext>
              </a:extLst>
            </p:cNvPr>
            <p:cNvSpPr/>
            <p:nvPr/>
          </p:nvSpPr>
          <p:spPr>
            <a:xfrm flipH="1" flipV="1">
              <a:off x="-2" y="3423284"/>
              <a:ext cx="12192001" cy="1"/>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104" name="Straight Connector 29">
              <a:extLst>
                <a:ext uri="{FF2B5EF4-FFF2-40B4-BE49-F238E27FC236}">
                  <a16:creationId xmlns:a16="http://schemas.microsoft.com/office/drawing/2014/main" id="{15406F00-A54C-6A88-2A60-6B5B0A97B310}"/>
                </a:ext>
              </a:extLst>
            </p:cNvPr>
            <p:cNvSpPr/>
            <p:nvPr userDrawn="1"/>
          </p:nvSpPr>
          <p:spPr>
            <a:xfrm flipH="1">
              <a:off x="1047930"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sp>
          <p:nvSpPr>
            <p:cNvPr id="105" name="Straight Connector 16">
              <a:extLst>
                <a:ext uri="{FF2B5EF4-FFF2-40B4-BE49-F238E27FC236}">
                  <a16:creationId xmlns:a16="http://schemas.microsoft.com/office/drawing/2014/main" id="{6E36BE38-2B70-4280-FF50-C779DA8A9318}"/>
                </a:ext>
              </a:extLst>
            </p:cNvPr>
            <p:cNvSpPr/>
            <p:nvPr userDrawn="1"/>
          </p:nvSpPr>
          <p:spPr>
            <a:xfrm flipH="1">
              <a:off x="5979160" y="0"/>
              <a:ext cx="1" cy="6858000"/>
            </a:xfrm>
            <a:prstGeom prst="line">
              <a:avLst/>
            </a:prstGeom>
            <a:noFill/>
            <a:ln w="6350" cap="flat">
              <a:solidFill>
                <a:srgbClr val="D9D9D9">
                  <a:alpha val="0"/>
                </a:srgbClr>
              </a:solidFill>
              <a:prstDash val="solid"/>
              <a:miter lim="800000"/>
            </a:ln>
            <a:effectLst/>
          </p:spPr>
          <p:txBody>
            <a:bodyPr wrap="square" lIns="45719" tIns="45719" rIns="45719" bIns="45719" numCol="1" anchor="t">
              <a:noAutofit/>
            </a:bodyPr>
            <a:lstStyle/>
            <a:p>
              <a:endParaRPr/>
            </a:p>
          </p:txBody>
        </p:sp>
      </p:gr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11464851"/>
      </p:ext>
    </p:extLst>
  </p:cSld>
  <p:clrMap bg1="lt1" tx1="dk1" bg2="lt2" tx2="dk2" accent1="accent1" accent2="accent2" accent3="accent3" accent4="accent4" accent5="accent5" accent6="accent6" hlink="hlink" folHlink="folHlink"/>
  <p:sldLayoutIdLst>
    <p:sldLayoutId id="2147483672" r:id="rId1"/>
  </p:sldLayoutIdLst>
  <p:transition>
    <p:fade/>
  </p:transition>
  <p:hf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A5E"/>
        </a:solidFill>
        <a:effectLst/>
      </p:bgPr>
    </p:bg>
    <p:spTree>
      <p:nvGrpSpPr>
        <p:cNvPr id="1" name=""/>
        <p:cNvGrpSpPr/>
        <p:nvPr/>
      </p:nvGrpSpPr>
      <p:grpSpPr>
        <a:xfrm>
          <a:off x="0" y="0"/>
          <a:ext cx="0" cy="0"/>
          <a:chOff x="0" y="0"/>
          <a:chExt cx="0" cy="0"/>
        </a:xfrm>
      </p:grpSpPr>
      <p:pic>
        <p:nvPicPr>
          <p:cNvPr id="13" name="Picture 12" descr="Microsoft logo">
            <a:extLst>
              <a:ext uri="{FF2B5EF4-FFF2-40B4-BE49-F238E27FC236}">
                <a16:creationId xmlns:a16="http://schemas.microsoft.com/office/drawing/2014/main" id="{25B9A8D0-E6B3-93E1-AF1D-9963B29ADF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57" y="496388"/>
            <a:ext cx="1864762" cy="837398"/>
          </a:xfrm>
          <a:prstGeom prst="rect">
            <a:avLst/>
          </a:prstGeom>
        </p:spPr>
      </p:pic>
      <p:sp>
        <p:nvSpPr>
          <p:cNvPr id="11" name="Title 10">
            <a:extLst>
              <a:ext uri="{FF2B5EF4-FFF2-40B4-BE49-F238E27FC236}">
                <a16:creationId xmlns:a16="http://schemas.microsoft.com/office/drawing/2014/main" id="{D5D71133-B71E-F294-00EC-697F0557CD7E}"/>
              </a:ext>
            </a:extLst>
          </p:cNvPr>
          <p:cNvSpPr>
            <a:spLocks noGrp="1"/>
          </p:cNvSpPr>
          <p:nvPr>
            <p:ph type="title"/>
          </p:nvPr>
        </p:nvSpPr>
        <p:spPr>
          <a:xfrm>
            <a:off x="785450" y="4968607"/>
            <a:ext cx="3186960" cy="837397"/>
          </a:xfrm>
        </p:spPr>
        <p:txBody>
          <a:bodyPr>
            <a:normAutofit/>
          </a:bodyPr>
          <a:lstStyle/>
          <a:p>
            <a:r>
              <a:rPr lang="en-US" sz="2400" dirty="0"/>
              <a:t>Lessons Learned:</a:t>
            </a:r>
            <a:br>
              <a:rPr lang="en-US" dirty="0"/>
            </a:br>
            <a:r>
              <a:rPr lang="en-US" dirty="0"/>
              <a:t>Slips, Trips, and Falls</a:t>
            </a:r>
          </a:p>
        </p:txBody>
      </p:sp>
      <p:sp>
        <p:nvSpPr>
          <p:cNvPr id="4" name="Picture Placeholder 3">
            <a:extLst>
              <a:ext uri="{FF2B5EF4-FFF2-40B4-BE49-F238E27FC236}">
                <a16:creationId xmlns:a16="http://schemas.microsoft.com/office/drawing/2014/main" id="{913BA397-BE86-F0B3-8283-ADB15DE04053}"/>
              </a:ext>
            </a:extLst>
          </p:cNvPr>
          <p:cNvSpPr>
            <a:spLocks noGrp="1"/>
          </p:cNvSpPr>
          <p:nvPr>
            <p:ph type="pic" sz="quarter" idx="10"/>
          </p:nvPr>
        </p:nvSpPr>
        <p:spPr/>
        <p:txBody>
          <a:bodyPr/>
          <a:lstStyle/>
          <a:p>
            <a:endParaRPr lang="en-US"/>
          </a:p>
        </p:txBody>
      </p:sp>
    </p:spTree>
    <p:extLst>
      <p:ext uri="{BB962C8B-B14F-4D97-AF65-F5344CB8AC3E}">
        <p14:creationId xmlns:p14="http://schemas.microsoft.com/office/powerpoint/2010/main" val="37202782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earing a hard hat and looking at his phone&#10;&#10;Description automatically generated with medium confidence">
            <a:extLst>
              <a:ext uri="{FF2B5EF4-FFF2-40B4-BE49-F238E27FC236}">
                <a16:creationId xmlns:a16="http://schemas.microsoft.com/office/drawing/2014/main" id="{DC9E4B49-D91A-4123-1DB5-1B76E881653E}"/>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979" b="5979"/>
          <a:stretch>
            <a:fillRect/>
          </a:stretch>
        </p:blipFill>
        <p:spPr/>
      </p:pic>
      <p:sp>
        <p:nvSpPr>
          <p:cNvPr id="3" name="Text Placeholder 2">
            <a:extLst>
              <a:ext uri="{FF2B5EF4-FFF2-40B4-BE49-F238E27FC236}">
                <a16:creationId xmlns:a16="http://schemas.microsoft.com/office/drawing/2014/main" id="{36657B94-76F7-5F39-45BE-E2D2759C324E}"/>
              </a:ext>
            </a:extLst>
          </p:cNvPr>
          <p:cNvSpPr>
            <a:spLocks noGrp="1"/>
          </p:cNvSpPr>
          <p:nvPr>
            <p:ph type="body" sz="quarter" idx="12"/>
          </p:nvPr>
        </p:nvSpPr>
        <p:spPr/>
        <p:txBody>
          <a:bodyPr lIns="45719" tIns="45720" rIns="45719" bIns="45720" anchor="t">
            <a:noAutofit/>
          </a:bodyPr>
          <a:lstStyle/>
          <a:p>
            <a:pPr marL="0" indent="0">
              <a:buNone/>
            </a:pPr>
            <a:r>
              <a:rPr lang="en-US" sz="1600" dirty="0">
                <a:latin typeface="Segoe UI"/>
                <a:cs typeface="Segoe UI"/>
              </a:rPr>
              <a:t>In March of 2023, an employee tripped down the stairs </a:t>
            </a:r>
            <a:r>
              <a:rPr lang="en-US" sz="1600">
                <a:latin typeface="Segoe UI"/>
                <a:cs typeface="Segoe UI"/>
              </a:rPr>
              <a:t>and sprained their ankle.</a:t>
            </a:r>
          </a:p>
          <a:p>
            <a:pPr marL="0" indent="0">
              <a:buNone/>
            </a:pPr>
            <a:r>
              <a:rPr lang="en-US" sz="1600" dirty="0">
                <a:latin typeface="Segoe UI" panose="020B0502040204020203" pitchFamily="34" charset="0"/>
                <a:cs typeface="Segoe UI" panose="020B0502040204020203" pitchFamily="34" charset="0"/>
              </a:rPr>
              <a:t>Slips, trips, and falls, make up most general industry accidents. They are one of the most frequent types of reported injuries, about 23% of reported claims per fiscal year. Slips, trips, and falls can happen in any part of the workplace, inside, or outdoors.</a:t>
            </a:r>
          </a:p>
          <a:p>
            <a:pPr marL="0" indent="0">
              <a:buNone/>
            </a:pPr>
            <a:endParaRPr lang="en-US" sz="1600" dirty="0"/>
          </a:p>
        </p:txBody>
      </p:sp>
      <p:pic>
        <p:nvPicPr>
          <p:cNvPr id="11" name="Picture Placeholder 10">
            <a:extLst>
              <a:ext uri="{FF2B5EF4-FFF2-40B4-BE49-F238E27FC236}">
                <a16:creationId xmlns:a16="http://schemas.microsoft.com/office/drawing/2014/main" id="{26A08AA7-9E99-C706-9C12-43B23622265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880" b="12880"/>
          <a:stretch/>
        </p:blipFill>
        <p:spPr/>
      </p:pic>
      <p:sp>
        <p:nvSpPr>
          <p:cNvPr id="5" name="Title 4">
            <a:extLst>
              <a:ext uri="{FF2B5EF4-FFF2-40B4-BE49-F238E27FC236}">
                <a16:creationId xmlns:a16="http://schemas.microsoft.com/office/drawing/2014/main" id="{E1FD6DF8-FBEB-61E0-9957-BD3F6E1BD5D5}"/>
              </a:ext>
            </a:extLst>
          </p:cNvPr>
          <p:cNvSpPr>
            <a:spLocks noGrp="1"/>
          </p:cNvSpPr>
          <p:nvPr>
            <p:ph type="title"/>
          </p:nvPr>
        </p:nvSpPr>
        <p:spPr/>
        <p:txBody>
          <a:bodyPr/>
          <a:lstStyle/>
          <a:p>
            <a:r>
              <a:rPr lang="en-US" dirty="0"/>
              <a:t>Hazard Awareness</a:t>
            </a:r>
          </a:p>
        </p:txBody>
      </p:sp>
      <p:sp>
        <p:nvSpPr>
          <p:cNvPr id="6" name="Text Placeholder 5">
            <a:extLst>
              <a:ext uri="{FF2B5EF4-FFF2-40B4-BE49-F238E27FC236}">
                <a16:creationId xmlns:a16="http://schemas.microsoft.com/office/drawing/2014/main" id="{81EC9ADC-D24A-2D51-3680-DD7C44639CB8}"/>
              </a:ext>
            </a:extLst>
          </p:cNvPr>
          <p:cNvSpPr>
            <a:spLocks noGrp="1"/>
          </p:cNvSpPr>
          <p:nvPr>
            <p:ph type="body" sz="quarter" idx="15"/>
          </p:nvPr>
        </p:nvSpPr>
        <p:spPr>
          <a:xfrm>
            <a:off x="525519" y="3780148"/>
            <a:ext cx="5402316" cy="2084625"/>
          </a:xfrm>
        </p:spPr>
        <p:txBody>
          <a:bodyPr/>
          <a:lstStyle/>
          <a:p>
            <a:pPr marL="0" indent="0">
              <a:buNone/>
            </a:pPr>
            <a:r>
              <a:rPr lang="en-US" sz="1600" dirty="0"/>
              <a:t>Sometimes slips, trips, and falls happen but they can be prevented. Keep the workplace clean and tidy. Watch for items that can become tripping hazards, such as trash, boxes, unused materials, extension cords, tools, carts, and ensure file cabinet drawers are closed. When walking down or up the stairs use the handrail. Through good housekeeping practices, paying attention to the task at hand, and not being distracted by your phone, we as One Microsoft can ensure a safe and happy workplace for all.</a:t>
            </a:r>
          </a:p>
        </p:txBody>
      </p:sp>
      <p:sp>
        <p:nvSpPr>
          <p:cNvPr id="7" name="Text Placeholder 6">
            <a:extLst>
              <a:ext uri="{FF2B5EF4-FFF2-40B4-BE49-F238E27FC236}">
                <a16:creationId xmlns:a16="http://schemas.microsoft.com/office/drawing/2014/main" id="{F6768183-A685-DBCA-223C-C8EE3FFE2856}"/>
              </a:ext>
            </a:extLst>
          </p:cNvPr>
          <p:cNvSpPr>
            <a:spLocks noGrp="1"/>
          </p:cNvSpPr>
          <p:nvPr>
            <p:ph type="body" sz="quarter" idx="16"/>
          </p:nvPr>
        </p:nvSpPr>
        <p:spPr/>
        <p:txBody>
          <a:bodyPr/>
          <a:lstStyle/>
          <a:p>
            <a:r>
              <a:rPr lang="en-US" dirty="0"/>
              <a:t>Lessons Learned</a:t>
            </a:r>
          </a:p>
        </p:txBody>
      </p:sp>
      <p:pic>
        <p:nvPicPr>
          <p:cNvPr id="4" name="Picture 3" descr="A close-up of a staircase">
            <a:extLst>
              <a:ext uri="{FF2B5EF4-FFF2-40B4-BE49-F238E27FC236}">
                <a16:creationId xmlns:a16="http://schemas.microsoft.com/office/drawing/2014/main" id="{E2C45ECC-57AB-305D-90AB-0E979C6E4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872" y="0"/>
            <a:ext cx="5666578" cy="2806264"/>
          </a:xfrm>
          <a:prstGeom prst="rect">
            <a:avLst/>
          </a:prstGeom>
        </p:spPr>
      </p:pic>
    </p:spTree>
    <p:extLst>
      <p:ext uri="{BB962C8B-B14F-4D97-AF65-F5344CB8AC3E}">
        <p14:creationId xmlns:p14="http://schemas.microsoft.com/office/powerpoint/2010/main" val="377068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446F"/>
        </a:solidFill>
        <a:effectLst/>
      </p:bgPr>
    </p:bg>
    <p:spTree>
      <p:nvGrpSpPr>
        <p:cNvPr id="1" name=""/>
        <p:cNvGrpSpPr/>
        <p:nvPr/>
      </p:nvGrpSpPr>
      <p:grpSpPr>
        <a:xfrm>
          <a:off x="0" y="0"/>
          <a:ext cx="0" cy="0"/>
          <a:chOff x="0" y="0"/>
          <a:chExt cx="0" cy="0"/>
        </a:xfrm>
      </p:grpSpPr>
      <p:sp>
        <p:nvSpPr>
          <p:cNvPr id="3" name="Rectangle 2" descr="Transparent yellow box">
            <a:extLst>
              <a:ext uri="{FF2B5EF4-FFF2-40B4-BE49-F238E27FC236}">
                <a16:creationId xmlns:a16="http://schemas.microsoft.com/office/drawing/2014/main" id="{40423F66-521D-8FDA-B82C-436713C3A8AD}"/>
              </a:ext>
            </a:extLst>
          </p:cNvPr>
          <p:cNvSpPr/>
          <p:nvPr/>
        </p:nvSpPr>
        <p:spPr>
          <a:xfrm>
            <a:off x="0" y="4885174"/>
            <a:ext cx="3564610" cy="837398"/>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F55D6179-29C8-6DE0-C9D8-1F1038CDF662}"/>
              </a:ext>
            </a:extLst>
          </p:cNvPr>
          <p:cNvSpPr>
            <a:spLocks noGrp="1"/>
          </p:cNvSpPr>
          <p:nvPr>
            <p:ph type="sldNum" sz="quarter" idx="4"/>
          </p:nvPr>
        </p:nvSpPr>
        <p:spPr/>
        <p:txBody>
          <a:bodyPr/>
          <a:lstStyle/>
          <a:p>
            <a:fld id="{26CAABB1-90EC-41F7-BC66-96033C7D90C9}" type="slidenum">
              <a:rPr lang="en-US" smtClean="0"/>
              <a:pPr/>
              <a:t>3</a:t>
            </a:fld>
            <a:endParaRPr lang="en-US"/>
          </a:p>
        </p:txBody>
      </p:sp>
      <p:sp>
        <p:nvSpPr>
          <p:cNvPr id="4" name="Title 4">
            <a:extLst>
              <a:ext uri="{FF2B5EF4-FFF2-40B4-BE49-F238E27FC236}">
                <a16:creationId xmlns:a16="http://schemas.microsoft.com/office/drawing/2014/main" id="{2103F570-1ABF-7B58-CD9A-C55EC11A7136}"/>
              </a:ext>
            </a:extLst>
          </p:cNvPr>
          <p:cNvSpPr>
            <a:spLocks noGrp="1"/>
          </p:cNvSpPr>
          <p:nvPr>
            <p:ph type="title"/>
          </p:nvPr>
        </p:nvSpPr>
        <p:spPr>
          <a:xfrm>
            <a:off x="765108" y="4632019"/>
            <a:ext cx="9814307" cy="957325"/>
          </a:xfrm>
        </p:spPr>
        <p:txBody>
          <a:bodyPr>
            <a:normAutofit/>
          </a:bodyPr>
          <a:lstStyle/>
          <a:p>
            <a:r>
              <a:rPr lang="en-US">
                <a:solidFill>
                  <a:schemeClr val="bg1"/>
                </a:solidFill>
              </a:rPr>
              <a:t>Thank you</a:t>
            </a:r>
          </a:p>
        </p:txBody>
      </p:sp>
      <p:pic>
        <p:nvPicPr>
          <p:cNvPr id="5" name="Picture 4" descr="Microsoft logo">
            <a:extLst>
              <a:ext uri="{FF2B5EF4-FFF2-40B4-BE49-F238E27FC236}">
                <a16:creationId xmlns:a16="http://schemas.microsoft.com/office/drawing/2014/main" id="{F74EE2AE-D180-CCE8-24A7-D939DEDEC1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57" y="496388"/>
            <a:ext cx="1864762" cy="837398"/>
          </a:xfrm>
          <a:prstGeom prst="rect">
            <a:avLst/>
          </a:prstGeom>
        </p:spPr>
      </p:pic>
    </p:spTree>
    <p:extLst>
      <p:ext uri="{BB962C8B-B14F-4D97-AF65-F5344CB8AC3E}">
        <p14:creationId xmlns:p14="http://schemas.microsoft.com/office/powerpoint/2010/main" val="365563899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ustom 25">
      <a:dk1>
        <a:srgbClr val="000000"/>
      </a:dk1>
      <a:lt1>
        <a:srgbClr val="FFFFFF"/>
      </a:lt1>
      <a:dk2>
        <a:srgbClr val="A7A7A7"/>
      </a:dk2>
      <a:lt2>
        <a:srgbClr val="E2C5AB"/>
      </a:lt2>
      <a:accent1>
        <a:srgbClr val="233D6C"/>
      </a:accent1>
      <a:accent2>
        <a:srgbClr val="45BBA5"/>
      </a:accent2>
      <a:accent3>
        <a:srgbClr val="FBAF2C"/>
      </a:accent3>
      <a:accent4>
        <a:srgbClr val="FFC000"/>
      </a:accent4>
      <a:accent5>
        <a:srgbClr val="FA4F35"/>
      </a:accent5>
      <a:accent6>
        <a:srgbClr val="FC9583"/>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MS_OHS Deck_R4.pptx" id="{77DDD3FD-B727-4BDD-A461-4A0B023098AE}" vid="{26F338C0-7C6D-4571-B8BB-9D4CD9D36A64}"/>
    </a:ext>
  </a:extLst>
</a:theme>
</file>

<file path=ppt/theme/theme3.xml><?xml version="1.0" encoding="utf-8"?>
<a:theme xmlns:a="http://schemas.openxmlformats.org/drawingml/2006/main" name="Black hyperlink and grey background">
  <a:themeElements>
    <a:clrScheme name="Custom 17">
      <a:dk1>
        <a:srgbClr val="000000"/>
      </a:dk1>
      <a:lt1>
        <a:srgbClr val="FFFFFF"/>
      </a:lt1>
      <a:dk2>
        <a:srgbClr val="274B47"/>
      </a:dk2>
      <a:lt2>
        <a:srgbClr val="E6E6E6"/>
      </a:lt2>
      <a:accent1>
        <a:srgbClr val="008575"/>
      </a:accent1>
      <a:accent2>
        <a:srgbClr val="274B47"/>
      </a:accent2>
      <a:accent3>
        <a:srgbClr val="50E6FF"/>
      </a:accent3>
      <a:accent4>
        <a:srgbClr val="0078D4"/>
      </a:accent4>
      <a:accent5>
        <a:srgbClr val="243A5E"/>
      </a:accent5>
      <a:accent6>
        <a:srgbClr val="737373"/>
      </a:accent6>
      <a:hlink>
        <a:srgbClr val="000000"/>
      </a:hlink>
      <a:folHlink>
        <a:srgbClr val="000000"/>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OHS Deck_R4.pptx" id="{77DDD3FD-B727-4BDD-A461-4A0B023098AE}" vid="{F680669B-CEE6-47E3-BD62-484409BE2D46}"/>
    </a:ext>
  </a:ext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7FEF5324AFC4B95288B82912D0F51" ma:contentTypeVersion="9" ma:contentTypeDescription="Create a new document." ma:contentTypeScope="" ma:versionID="80ddc962b6db6f8c85a5553a64085466">
  <xsd:schema xmlns:xsd="http://www.w3.org/2001/XMLSchema" xmlns:xs="http://www.w3.org/2001/XMLSchema" xmlns:p="http://schemas.microsoft.com/office/2006/metadata/properties" xmlns:ns1="http://schemas.microsoft.com/sharepoint/v3" xmlns:ns2="6d78d3f8-3e32-4f60-8aaa-4620e3982db2" targetNamespace="http://schemas.microsoft.com/office/2006/metadata/properties" ma:root="true" ma:fieldsID="e80f7a7f92e36799953a9ea096e82254" ns1:_="" ns2:_="">
    <xsd:import namespace="http://schemas.microsoft.com/sharepoint/v3"/>
    <xsd:import namespace="6d78d3f8-3e32-4f60-8aaa-4620e3982d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78d3f8-3e32-4f60-8aaa-4620e3982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4FFE165-92F9-40B6-A1B8-02F40BAEE49C}"/>
</file>

<file path=customXml/itemProps2.xml><?xml version="1.0" encoding="utf-8"?>
<ds:datastoreItem xmlns:ds="http://schemas.openxmlformats.org/officeDocument/2006/customXml" ds:itemID="{3E1EE655-A753-413C-9F2E-51F3F18CEF0E}">
  <ds:schemaRefs>
    <ds:schemaRef ds:uri="http://schemas.microsoft.com/sharepoint/v3/contenttype/forms"/>
  </ds:schemaRefs>
</ds:datastoreItem>
</file>

<file path=customXml/itemProps3.xml><?xml version="1.0" encoding="utf-8"?>
<ds:datastoreItem xmlns:ds="http://schemas.openxmlformats.org/officeDocument/2006/customXml" ds:itemID="{D21B8F0A-6555-491D-B492-D454997D4E13}">
  <ds:schemaRefs>
    <ds:schemaRef ds:uri="7f2428db-0e75-462e-b9e2-e32af1eea7a5"/>
    <ds:schemaRef ds:uri="cc2aa0cd-8924-449b-8ec4-891aac11e1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ec3030aa-4b04-46b5-86ff-52468eae30b5"/>
    <ds:schemaRef ds:uri="230e9df3-be65-4c73-a93b-d1236ebd677e"/>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4591</TotalTime>
  <Words>189</Words>
  <Application>Microsoft Office PowerPoint</Application>
  <PresentationFormat>Widescreen</PresentationFormat>
  <Paragraphs>8</Paragraphs>
  <Slides>3</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vt:i4>
      </vt:variant>
    </vt:vector>
  </HeadingPairs>
  <TitlesOfParts>
    <vt:vector size="14" baseType="lpstr">
      <vt:lpstr>Aptos</vt:lpstr>
      <vt:lpstr>Aptos Display</vt:lpstr>
      <vt:lpstr>Arial</vt:lpstr>
      <vt:lpstr>Calibri</vt:lpstr>
      <vt:lpstr>Segoe UI</vt:lpstr>
      <vt:lpstr>Segoe UI Light</vt:lpstr>
      <vt:lpstr>Segoe UI Semibold</vt:lpstr>
      <vt:lpstr>Wingdings</vt:lpstr>
      <vt:lpstr>Office Theme</vt:lpstr>
      <vt:lpstr>Office Theme</vt:lpstr>
      <vt:lpstr>Black hyperlink and grey background</vt:lpstr>
      <vt:lpstr>Lessons Learned: Slips, Trips, and Falls</vt:lpstr>
      <vt:lpstr>Hazard Awareness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 walking deck</dc:title>
  <dc:subject/>
  <dc:creator>Daniel Fernández Alvarado</dc:creator>
  <cp:keywords/>
  <dc:description/>
  <cp:lastModifiedBy>Amanda Cote</cp:lastModifiedBy>
  <cp:revision>18</cp:revision>
  <dcterms:created xsi:type="dcterms:W3CDTF">2023-02-22T22:21:45Z</dcterms:created>
  <dcterms:modified xsi:type="dcterms:W3CDTF">2023-10-16T16:02:12Z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0x010100A4C7FEF5324AFC4B95288B82912D0F51</vt:lpwstr>
  </property>
  <property fmtid="{D5CDD505-2E9C-101B-9397-08002B2CF9AE}" pid="3" name="MediaServiceImageTags">
    <vt:lpwstr/>
  </property>
</Properties>
</file>